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4106" r:id="rId2"/>
  </p:sldMasterIdLst>
  <p:notesMasterIdLst>
    <p:notesMasterId r:id="rId52"/>
  </p:notesMasterIdLst>
  <p:handoutMasterIdLst>
    <p:handoutMasterId r:id="rId53"/>
  </p:handoutMasterIdLst>
  <p:sldIdLst>
    <p:sldId id="429" r:id="rId3"/>
    <p:sldId id="354" r:id="rId4"/>
    <p:sldId id="355" r:id="rId5"/>
    <p:sldId id="393" r:id="rId6"/>
    <p:sldId id="426" r:id="rId7"/>
    <p:sldId id="259" r:id="rId8"/>
    <p:sldId id="374" r:id="rId9"/>
    <p:sldId id="370" r:id="rId10"/>
    <p:sldId id="369" r:id="rId11"/>
    <p:sldId id="357" r:id="rId12"/>
    <p:sldId id="343" r:id="rId13"/>
    <p:sldId id="371" r:id="rId14"/>
    <p:sldId id="352" r:id="rId15"/>
    <p:sldId id="373" r:id="rId16"/>
    <p:sldId id="372" r:id="rId17"/>
    <p:sldId id="384" r:id="rId18"/>
    <p:sldId id="427" r:id="rId19"/>
    <p:sldId id="407" r:id="rId20"/>
    <p:sldId id="406" r:id="rId21"/>
    <p:sldId id="405" r:id="rId22"/>
    <p:sldId id="408" r:id="rId23"/>
    <p:sldId id="404" r:id="rId24"/>
    <p:sldId id="413" r:id="rId25"/>
    <p:sldId id="420" r:id="rId26"/>
    <p:sldId id="416" r:id="rId27"/>
    <p:sldId id="419" r:id="rId28"/>
    <p:sldId id="417" r:id="rId29"/>
    <p:sldId id="428" r:id="rId30"/>
    <p:sldId id="418" r:id="rId31"/>
    <p:sldId id="421" r:id="rId32"/>
    <p:sldId id="385" r:id="rId33"/>
    <p:sldId id="422" r:id="rId34"/>
    <p:sldId id="388" r:id="rId35"/>
    <p:sldId id="386" r:id="rId36"/>
    <p:sldId id="389" r:id="rId37"/>
    <p:sldId id="390" r:id="rId38"/>
    <p:sldId id="391" r:id="rId39"/>
    <p:sldId id="392" r:id="rId40"/>
    <p:sldId id="376" r:id="rId41"/>
    <p:sldId id="400" r:id="rId42"/>
    <p:sldId id="401" r:id="rId43"/>
    <p:sldId id="377" r:id="rId44"/>
    <p:sldId id="423" r:id="rId45"/>
    <p:sldId id="378" r:id="rId46"/>
    <p:sldId id="379" r:id="rId47"/>
    <p:sldId id="380" r:id="rId48"/>
    <p:sldId id="383" r:id="rId49"/>
    <p:sldId id="430" r:id="rId50"/>
    <p:sldId id="353" r:id="rId51"/>
  </p:sldIdLst>
  <p:sldSz cx="9906000" cy="6858000" type="A4"/>
  <p:notesSz cx="6797675" cy="9928225"/>
  <p:defaultTextStyle>
    <a:defPPr>
      <a:defRPr lang="de-DE"/>
    </a:defPPr>
    <a:lvl1pPr algn="l" rtl="0" eaLnBrk="0" fontAlgn="base" hangingPunct="0">
      <a:spcBef>
        <a:spcPct val="0"/>
      </a:spcBef>
      <a:spcAft>
        <a:spcPct val="0"/>
      </a:spcAft>
      <a:defRPr sz="6500" kern="1200">
        <a:solidFill>
          <a:schemeClr val="tx1"/>
        </a:solidFill>
        <a:latin typeface="Arial" charset="0"/>
        <a:ea typeface="+mn-ea"/>
        <a:cs typeface="Arial" charset="0"/>
      </a:defRPr>
    </a:lvl1pPr>
    <a:lvl2pPr marL="457200" algn="l" rtl="0" eaLnBrk="0" fontAlgn="base" hangingPunct="0">
      <a:spcBef>
        <a:spcPct val="0"/>
      </a:spcBef>
      <a:spcAft>
        <a:spcPct val="0"/>
      </a:spcAft>
      <a:defRPr sz="6500" kern="1200">
        <a:solidFill>
          <a:schemeClr val="tx1"/>
        </a:solidFill>
        <a:latin typeface="Arial" charset="0"/>
        <a:ea typeface="+mn-ea"/>
        <a:cs typeface="Arial" charset="0"/>
      </a:defRPr>
    </a:lvl2pPr>
    <a:lvl3pPr marL="914400" algn="l" rtl="0" eaLnBrk="0" fontAlgn="base" hangingPunct="0">
      <a:spcBef>
        <a:spcPct val="0"/>
      </a:spcBef>
      <a:spcAft>
        <a:spcPct val="0"/>
      </a:spcAft>
      <a:defRPr sz="6500" kern="1200">
        <a:solidFill>
          <a:schemeClr val="tx1"/>
        </a:solidFill>
        <a:latin typeface="Arial" charset="0"/>
        <a:ea typeface="+mn-ea"/>
        <a:cs typeface="Arial" charset="0"/>
      </a:defRPr>
    </a:lvl3pPr>
    <a:lvl4pPr marL="1371600" algn="l" rtl="0" eaLnBrk="0" fontAlgn="base" hangingPunct="0">
      <a:spcBef>
        <a:spcPct val="0"/>
      </a:spcBef>
      <a:spcAft>
        <a:spcPct val="0"/>
      </a:spcAft>
      <a:defRPr sz="6500" kern="1200">
        <a:solidFill>
          <a:schemeClr val="tx1"/>
        </a:solidFill>
        <a:latin typeface="Arial" charset="0"/>
        <a:ea typeface="+mn-ea"/>
        <a:cs typeface="Arial" charset="0"/>
      </a:defRPr>
    </a:lvl4pPr>
    <a:lvl5pPr marL="1828800" algn="l" rtl="0" eaLnBrk="0" fontAlgn="base" hangingPunct="0">
      <a:spcBef>
        <a:spcPct val="0"/>
      </a:spcBef>
      <a:spcAft>
        <a:spcPct val="0"/>
      </a:spcAft>
      <a:defRPr sz="6500" kern="1200">
        <a:solidFill>
          <a:schemeClr val="tx1"/>
        </a:solidFill>
        <a:latin typeface="Arial" charset="0"/>
        <a:ea typeface="+mn-ea"/>
        <a:cs typeface="Arial" charset="0"/>
      </a:defRPr>
    </a:lvl5pPr>
    <a:lvl6pPr marL="2286000" algn="l" defTabSz="914400" rtl="0" eaLnBrk="1" latinLnBrk="0" hangingPunct="1">
      <a:defRPr sz="6500" kern="1200">
        <a:solidFill>
          <a:schemeClr val="tx1"/>
        </a:solidFill>
        <a:latin typeface="Arial" charset="0"/>
        <a:ea typeface="+mn-ea"/>
        <a:cs typeface="Arial" charset="0"/>
      </a:defRPr>
    </a:lvl6pPr>
    <a:lvl7pPr marL="2743200" algn="l" defTabSz="914400" rtl="0" eaLnBrk="1" latinLnBrk="0" hangingPunct="1">
      <a:defRPr sz="6500" kern="1200">
        <a:solidFill>
          <a:schemeClr val="tx1"/>
        </a:solidFill>
        <a:latin typeface="Arial" charset="0"/>
        <a:ea typeface="+mn-ea"/>
        <a:cs typeface="Arial" charset="0"/>
      </a:defRPr>
    </a:lvl7pPr>
    <a:lvl8pPr marL="3200400" algn="l" defTabSz="914400" rtl="0" eaLnBrk="1" latinLnBrk="0" hangingPunct="1">
      <a:defRPr sz="6500" kern="1200">
        <a:solidFill>
          <a:schemeClr val="tx1"/>
        </a:solidFill>
        <a:latin typeface="Arial" charset="0"/>
        <a:ea typeface="+mn-ea"/>
        <a:cs typeface="Arial" charset="0"/>
      </a:defRPr>
    </a:lvl8pPr>
    <a:lvl9pPr marL="3657600" algn="l" defTabSz="914400" rtl="0" eaLnBrk="1" latinLnBrk="0" hangingPunct="1">
      <a:defRPr sz="65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4" autoAdjust="0"/>
    <p:restoredTop sz="92752" autoAdjust="0"/>
  </p:normalViewPr>
  <p:slideViewPr>
    <p:cSldViewPr>
      <p:cViewPr varScale="1">
        <p:scale>
          <a:sx n="68" d="100"/>
          <a:sy n="68" d="100"/>
        </p:scale>
        <p:origin x="1614" y="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customXml" Target="../customXml/item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1"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819" tIns="31410" rIns="62819" bIns="31410" numCol="1" anchor="t" anchorCtr="0" compatLnSpc="1">
            <a:prstTxWarp prst="textNoShape">
              <a:avLst/>
            </a:prstTxWarp>
          </a:bodyPr>
          <a:lstStyle>
            <a:lvl1pPr defTabSz="628650" eaLnBrk="1" hangingPunct="1">
              <a:defRPr sz="800">
                <a:latin typeface="Arial" charset="0"/>
                <a:cs typeface="+mn-cs"/>
              </a:defRPr>
            </a:lvl1pPr>
          </a:lstStyle>
          <a:p>
            <a:pPr>
              <a:defRPr/>
            </a:pPr>
            <a:endParaRPr lang="de-DE"/>
          </a:p>
        </p:txBody>
      </p:sp>
      <p:sp>
        <p:nvSpPr>
          <p:cNvPr id="8089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819" tIns="31410" rIns="62819" bIns="31410" numCol="1" anchor="t" anchorCtr="0" compatLnSpc="1">
            <a:prstTxWarp prst="textNoShape">
              <a:avLst/>
            </a:prstTxWarp>
          </a:bodyPr>
          <a:lstStyle>
            <a:lvl1pPr algn="r" defTabSz="628650" eaLnBrk="1" hangingPunct="1">
              <a:defRPr sz="800">
                <a:latin typeface="Arial" charset="0"/>
                <a:cs typeface="+mn-cs"/>
              </a:defRPr>
            </a:lvl1pPr>
          </a:lstStyle>
          <a:p>
            <a:pPr>
              <a:defRPr/>
            </a:pPr>
            <a:endParaRPr lang="de-DE"/>
          </a:p>
        </p:txBody>
      </p:sp>
      <p:sp>
        <p:nvSpPr>
          <p:cNvPr id="80900" name="Rectangle 4"/>
          <p:cNvSpPr>
            <a:spLocks noGrp="1" noChangeArrowheads="1"/>
          </p:cNvSpPr>
          <p:nvPr>
            <p:ph type="ftr" sz="quarter" idx="2"/>
          </p:nvPr>
        </p:nvSpPr>
        <p:spPr bwMode="auto">
          <a:xfrm>
            <a:off x="1"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819" tIns="31410" rIns="62819" bIns="31410" numCol="1" anchor="b" anchorCtr="0" compatLnSpc="1">
            <a:prstTxWarp prst="textNoShape">
              <a:avLst/>
            </a:prstTxWarp>
          </a:bodyPr>
          <a:lstStyle>
            <a:lvl1pPr defTabSz="628650" eaLnBrk="1" hangingPunct="1">
              <a:defRPr sz="800">
                <a:latin typeface="Arial" charset="0"/>
                <a:cs typeface="+mn-cs"/>
              </a:defRPr>
            </a:lvl1pPr>
          </a:lstStyle>
          <a:p>
            <a:pPr>
              <a:defRPr/>
            </a:pPr>
            <a:endParaRPr lang="de-DE"/>
          </a:p>
        </p:txBody>
      </p:sp>
      <p:sp>
        <p:nvSpPr>
          <p:cNvPr id="80901"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819" tIns="31410" rIns="62819" bIns="31410" numCol="1" anchor="b" anchorCtr="0" compatLnSpc="1">
            <a:prstTxWarp prst="textNoShape">
              <a:avLst/>
            </a:prstTxWarp>
          </a:bodyPr>
          <a:lstStyle>
            <a:lvl1pPr algn="r" defTabSz="628650" eaLnBrk="1" hangingPunct="1">
              <a:defRPr sz="800"/>
            </a:lvl1pPr>
          </a:lstStyle>
          <a:p>
            <a:pPr>
              <a:defRPr/>
            </a:pPr>
            <a:fld id="{B511B1BE-31F7-4DFC-80CC-DBD766055F15}" type="slidenum">
              <a:rPr lang="de-DE" altLang="de-DE"/>
              <a:pPr>
                <a:defRPr/>
              </a:pPr>
              <a:t>‹Nr.›</a:t>
            </a:fld>
            <a:endParaRPr lang="de-DE" altLang="de-DE"/>
          </a:p>
        </p:txBody>
      </p:sp>
    </p:spTree>
    <p:extLst>
      <p:ext uri="{BB962C8B-B14F-4D97-AF65-F5344CB8AC3E}">
        <p14:creationId xmlns:p14="http://schemas.microsoft.com/office/powerpoint/2010/main" val="1126895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819" tIns="31410" rIns="62819" bIns="31410" numCol="1" anchor="t" anchorCtr="0" compatLnSpc="1">
            <a:prstTxWarp prst="textNoShape">
              <a:avLst/>
            </a:prstTxWarp>
          </a:bodyPr>
          <a:lstStyle>
            <a:lvl1pPr defTabSz="628650" eaLnBrk="1" hangingPunct="1">
              <a:defRPr sz="800">
                <a:latin typeface="Arial" charset="0"/>
                <a:cs typeface="+mn-cs"/>
              </a:defRPr>
            </a:lvl1pPr>
          </a:lstStyle>
          <a:p>
            <a:pPr>
              <a:defRPr/>
            </a:pPr>
            <a:endParaRPr lang="de-DE"/>
          </a:p>
        </p:txBody>
      </p:sp>
      <p:sp>
        <p:nvSpPr>
          <p:cNvPr id="74755"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819" tIns="31410" rIns="62819" bIns="31410" numCol="1" anchor="t" anchorCtr="0" compatLnSpc="1">
            <a:prstTxWarp prst="textNoShape">
              <a:avLst/>
            </a:prstTxWarp>
          </a:bodyPr>
          <a:lstStyle>
            <a:lvl1pPr algn="r" defTabSz="628650" eaLnBrk="1" hangingPunct="1">
              <a:defRPr sz="800">
                <a:latin typeface="Arial" charset="0"/>
                <a:cs typeface="+mn-cs"/>
              </a:defRPr>
            </a:lvl1pPr>
          </a:lstStyle>
          <a:p>
            <a:pPr>
              <a:defRPr/>
            </a:pPr>
            <a:endParaRPr lang="de-DE"/>
          </a:p>
        </p:txBody>
      </p:sp>
      <p:sp>
        <p:nvSpPr>
          <p:cNvPr id="3789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p:cNvSpPr>
            <a:spLocks noGrp="1" noChangeArrowheads="1"/>
          </p:cNvSpPr>
          <p:nvPr>
            <p:ph type="body" sz="quarter" idx="3"/>
          </p:nvPr>
        </p:nvSpPr>
        <p:spPr bwMode="auto">
          <a:xfrm>
            <a:off x="679451" y="4716464"/>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819" tIns="31410" rIns="62819" bIns="3141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4758" name="Rectangle 6"/>
          <p:cNvSpPr>
            <a:spLocks noGrp="1" noChangeArrowheads="1"/>
          </p:cNvSpPr>
          <p:nvPr>
            <p:ph type="ftr" sz="quarter" idx="4"/>
          </p:nvPr>
        </p:nvSpPr>
        <p:spPr bwMode="auto">
          <a:xfrm>
            <a:off x="1"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819" tIns="31410" rIns="62819" bIns="31410" numCol="1" anchor="b" anchorCtr="0" compatLnSpc="1">
            <a:prstTxWarp prst="textNoShape">
              <a:avLst/>
            </a:prstTxWarp>
          </a:bodyPr>
          <a:lstStyle>
            <a:lvl1pPr defTabSz="628650" eaLnBrk="1" hangingPunct="1">
              <a:defRPr sz="800">
                <a:latin typeface="Arial" charset="0"/>
                <a:cs typeface="+mn-cs"/>
              </a:defRPr>
            </a:lvl1pPr>
          </a:lstStyle>
          <a:p>
            <a:pPr>
              <a:defRPr/>
            </a:pPr>
            <a:endParaRPr lang="de-DE"/>
          </a:p>
        </p:txBody>
      </p:sp>
      <p:sp>
        <p:nvSpPr>
          <p:cNvPr id="74759"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2819" tIns="31410" rIns="62819" bIns="31410" numCol="1" anchor="b" anchorCtr="0" compatLnSpc="1">
            <a:prstTxWarp prst="textNoShape">
              <a:avLst/>
            </a:prstTxWarp>
          </a:bodyPr>
          <a:lstStyle>
            <a:lvl1pPr algn="r" defTabSz="628650" eaLnBrk="1" hangingPunct="1">
              <a:defRPr sz="800"/>
            </a:lvl1pPr>
          </a:lstStyle>
          <a:p>
            <a:pPr>
              <a:defRPr/>
            </a:pPr>
            <a:fld id="{3BE489A9-0DE0-4C19-A183-BFF19755F2E7}" type="slidenum">
              <a:rPr lang="de-DE" altLang="de-DE"/>
              <a:pPr>
                <a:defRPr/>
              </a:pPr>
              <a:t>‹Nr.›</a:t>
            </a:fld>
            <a:endParaRPr lang="de-DE" altLang="de-DE"/>
          </a:p>
        </p:txBody>
      </p:sp>
    </p:spTree>
    <p:extLst>
      <p:ext uri="{BB962C8B-B14F-4D97-AF65-F5344CB8AC3E}">
        <p14:creationId xmlns:p14="http://schemas.microsoft.com/office/powerpoint/2010/main" val="305315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kinder@salzburg.gv.at"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kinder@salzburg.gv.at"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kinder@salzburg.gv.at"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Deshalb gleich</a:t>
            </a:r>
            <a:r>
              <a:rPr lang="de-AT" baseline="0" dirty="0"/>
              <a:t> am Anfang, da bei den einzelnen Themen immer wieder ein Bild der Homepage dabei ist, wenn dort dazu etwas zu finden ist</a:t>
            </a:r>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4</a:t>
            </a:fld>
            <a:endParaRPr lang="de-DE" altLang="de-DE"/>
          </a:p>
        </p:txBody>
      </p:sp>
    </p:spTree>
    <p:extLst>
      <p:ext uri="{BB962C8B-B14F-4D97-AF65-F5344CB8AC3E}">
        <p14:creationId xmlns:p14="http://schemas.microsoft.com/office/powerpoint/2010/main" val="4027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Bild ist Link zur HP!</a:t>
            </a:r>
          </a:p>
          <a:p>
            <a:r>
              <a:rPr lang="de-AT" dirty="0"/>
              <a:t>Um administrative Prozesse zu vereinfachen wurden Formulare seit 2019 angepasst/überarbeitet. Vielen sind die Unterlagen gut bekannt – dennoch erreichen uns immer wieder Rückfragen. </a:t>
            </a:r>
          </a:p>
          <a:p>
            <a:r>
              <a:rPr lang="de-AT" dirty="0"/>
              <a:t>Bei vielen Formularen erfolgt keine gesonderte Bescheinigung/Rückmeldung mehr!</a:t>
            </a:r>
          </a:p>
          <a:p>
            <a:r>
              <a:rPr lang="de-AT" dirty="0"/>
              <a:t>Bitte alle Formulare direkt an das allgemeine Postfach </a:t>
            </a:r>
            <a:r>
              <a:rPr lang="de-AT" u="sng" dirty="0">
                <a:hlinkClick r:id="rId3"/>
              </a:rPr>
              <a:t>kinder@salzburg.gv.at</a:t>
            </a:r>
            <a:r>
              <a:rPr lang="de-AT" dirty="0"/>
              <a:t> schicken</a:t>
            </a:r>
          </a:p>
          <a:p>
            <a:r>
              <a:rPr lang="de-AT" dirty="0"/>
              <a:t>Formulare, die vom Amt der Salzburger Landesregierung (= Verwaltungsbehörde) benötigt werden sind folgende:</a:t>
            </a:r>
          </a:p>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39</a:t>
            </a:fld>
            <a:endParaRPr lang="de-DE" altLang="de-DE"/>
          </a:p>
        </p:txBody>
      </p:sp>
    </p:spTree>
    <p:extLst>
      <p:ext uri="{BB962C8B-B14F-4D97-AF65-F5344CB8AC3E}">
        <p14:creationId xmlns:p14="http://schemas.microsoft.com/office/powerpoint/2010/main" val="2137622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Um administrative Prozesse zu vereinfachen wurden Formulare seit 2019 angepasst/überarbeitet. Vielen sind die Unterlagen gut bekannt – dennoch erreichen uns immer wieder Rückfragen. </a:t>
            </a:r>
          </a:p>
          <a:p>
            <a:r>
              <a:rPr lang="de-AT" dirty="0"/>
              <a:t>Bei vielen Formularen erfolgt keine gesonderte Bescheinigung/Rückmeldung mehr!</a:t>
            </a:r>
          </a:p>
          <a:p>
            <a:r>
              <a:rPr lang="de-AT" dirty="0"/>
              <a:t>Bitte alle </a:t>
            </a:r>
            <a:r>
              <a:rPr lang="de-AT" dirty="0" err="1"/>
              <a:t>Fromulare</a:t>
            </a:r>
            <a:r>
              <a:rPr lang="de-AT" dirty="0"/>
              <a:t> direkt an das allgemeine Postfach </a:t>
            </a:r>
            <a:r>
              <a:rPr lang="de-AT" u="sng" dirty="0">
                <a:hlinkClick r:id="rId3"/>
              </a:rPr>
              <a:t>kinder@salzburg.gv.at</a:t>
            </a:r>
            <a:r>
              <a:rPr lang="de-AT" dirty="0"/>
              <a:t> schicken</a:t>
            </a:r>
          </a:p>
          <a:p>
            <a:r>
              <a:rPr lang="de-AT" dirty="0"/>
              <a:t>Formulare, die vom Amt der Salzburger Landesregierung (= Verwaltungsbehörde) benötigt werden sind folgende:</a:t>
            </a:r>
          </a:p>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40</a:t>
            </a:fld>
            <a:endParaRPr lang="de-DE" altLang="de-DE"/>
          </a:p>
        </p:txBody>
      </p:sp>
    </p:spTree>
    <p:extLst>
      <p:ext uri="{BB962C8B-B14F-4D97-AF65-F5344CB8AC3E}">
        <p14:creationId xmlns:p14="http://schemas.microsoft.com/office/powerpoint/2010/main" val="4042509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Um administrative Prozesse zu vereinfachen wurden Formulare seit 2019 angepasst/überarbeitet. Vielen sind die Unterlagen gut bekannt – dennoch erreichen uns immer wieder Rückfragen. </a:t>
            </a:r>
          </a:p>
          <a:p>
            <a:r>
              <a:rPr lang="de-AT" dirty="0"/>
              <a:t>Bei vielen Formularen erfolgt keine gesonderte Bescheinigung/Rückmeldung mehr!</a:t>
            </a:r>
          </a:p>
          <a:p>
            <a:r>
              <a:rPr lang="de-AT" dirty="0"/>
              <a:t>Bitte alle </a:t>
            </a:r>
            <a:r>
              <a:rPr lang="de-AT" dirty="0" err="1"/>
              <a:t>Fromulare</a:t>
            </a:r>
            <a:r>
              <a:rPr lang="de-AT" dirty="0"/>
              <a:t> direkt an das allgemeine Postfach </a:t>
            </a:r>
            <a:r>
              <a:rPr lang="de-AT" u="sng" dirty="0">
                <a:hlinkClick r:id="rId3"/>
              </a:rPr>
              <a:t>kinder@salzburg.gv.at</a:t>
            </a:r>
            <a:r>
              <a:rPr lang="de-AT" dirty="0"/>
              <a:t> schicken</a:t>
            </a:r>
          </a:p>
          <a:p>
            <a:r>
              <a:rPr lang="de-AT" dirty="0"/>
              <a:t>Formulare, die vom Amt der Salzburger Landesregierung (= Verwaltungsbehörde) benötigt werden sind folgende:</a:t>
            </a:r>
          </a:p>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41</a:t>
            </a:fld>
            <a:endParaRPr lang="de-DE" altLang="de-DE"/>
          </a:p>
        </p:txBody>
      </p:sp>
    </p:spTree>
    <p:extLst>
      <p:ext uri="{BB962C8B-B14F-4D97-AF65-F5344CB8AC3E}">
        <p14:creationId xmlns:p14="http://schemas.microsoft.com/office/powerpoint/2010/main" val="171608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42</a:t>
            </a:fld>
            <a:endParaRPr lang="de-DE" altLang="de-DE"/>
          </a:p>
        </p:txBody>
      </p:sp>
    </p:spTree>
    <p:extLst>
      <p:ext uri="{BB962C8B-B14F-4D97-AF65-F5344CB8AC3E}">
        <p14:creationId xmlns:p14="http://schemas.microsoft.com/office/powerpoint/2010/main" val="143797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AT" altLang="de-DE" dirty="0">
                <a:solidFill>
                  <a:srgbClr val="000000"/>
                </a:solidFill>
              </a:rPr>
              <a:t>Bild</a:t>
            </a:r>
            <a:r>
              <a:rPr lang="de-AT" altLang="de-DE" baseline="0" dirty="0">
                <a:solidFill>
                  <a:srgbClr val="000000"/>
                </a:solidFill>
              </a:rPr>
              <a:t> ist Link zur HP</a:t>
            </a:r>
            <a:endParaRPr lang="de-AT" altLang="de-DE" dirty="0">
              <a:solidFill>
                <a:srgbClr val="000000"/>
              </a:solidFill>
            </a:endParaRPr>
          </a:p>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43</a:t>
            </a:fld>
            <a:endParaRPr lang="de-DE" altLang="de-DE"/>
          </a:p>
        </p:txBody>
      </p:sp>
    </p:spTree>
    <p:extLst>
      <p:ext uri="{BB962C8B-B14F-4D97-AF65-F5344CB8AC3E}">
        <p14:creationId xmlns:p14="http://schemas.microsoft.com/office/powerpoint/2010/main" val="2582777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44</a:t>
            </a:fld>
            <a:endParaRPr lang="de-DE" altLang="de-DE"/>
          </a:p>
        </p:txBody>
      </p:sp>
    </p:spTree>
    <p:extLst>
      <p:ext uri="{BB962C8B-B14F-4D97-AF65-F5344CB8AC3E}">
        <p14:creationId xmlns:p14="http://schemas.microsoft.com/office/powerpoint/2010/main" val="1101797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45</a:t>
            </a:fld>
            <a:endParaRPr lang="de-DE" altLang="de-DE"/>
          </a:p>
        </p:txBody>
      </p:sp>
    </p:spTree>
    <p:extLst>
      <p:ext uri="{BB962C8B-B14F-4D97-AF65-F5344CB8AC3E}">
        <p14:creationId xmlns:p14="http://schemas.microsoft.com/office/powerpoint/2010/main" val="3758149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46</a:t>
            </a:fld>
            <a:endParaRPr lang="de-DE" altLang="de-DE"/>
          </a:p>
        </p:txBody>
      </p:sp>
    </p:spTree>
    <p:extLst>
      <p:ext uri="{BB962C8B-B14F-4D97-AF65-F5344CB8AC3E}">
        <p14:creationId xmlns:p14="http://schemas.microsoft.com/office/powerpoint/2010/main" val="396705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Termin</a:t>
            </a:r>
            <a:r>
              <a:rPr lang="de-AT" baseline="0" dirty="0"/>
              <a:t> zur </a:t>
            </a:r>
            <a:r>
              <a:rPr lang="de-AT" dirty="0"/>
              <a:t>Fortbildung</a:t>
            </a:r>
            <a:r>
              <a:rPr lang="de-AT" baseline="0" dirty="0"/>
              <a:t> „</a:t>
            </a:r>
            <a:r>
              <a:rPr lang="de-AT" dirty="0"/>
              <a:t>Verhaltenscodex“ </a:t>
            </a:r>
            <a:r>
              <a:rPr lang="de-AT" baseline="0" dirty="0"/>
              <a:t> ist geplant</a:t>
            </a:r>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47</a:t>
            </a:fld>
            <a:endParaRPr lang="de-DE" altLang="de-DE"/>
          </a:p>
        </p:txBody>
      </p:sp>
    </p:spTree>
    <p:extLst>
      <p:ext uri="{BB962C8B-B14F-4D97-AF65-F5344CB8AC3E}">
        <p14:creationId xmlns:p14="http://schemas.microsoft.com/office/powerpoint/2010/main" val="3713735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Termin</a:t>
            </a:r>
            <a:r>
              <a:rPr lang="de-AT" baseline="0" dirty="0"/>
              <a:t> zur </a:t>
            </a:r>
            <a:r>
              <a:rPr lang="de-AT" dirty="0"/>
              <a:t>Fortbildung</a:t>
            </a:r>
            <a:r>
              <a:rPr lang="de-AT" baseline="0" dirty="0"/>
              <a:t> „</a:t>
            </a:r>
            <a:r>
              <a:rPr lang="de-AT" dirty="0"/>
              <a:t>Verhaltenscodex“ </a:t>
            </a:r>
            <a:r>
              <a:rPr lang="de-AT" baseline="0" dirty="0"/>
              <a:t> ist geplant</a:t>
            </a:r>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48</a:t>
            </a:fld>
            <a:endParaRPr lang="de-DE" altLang="de-DE"/>
          </a:p>
        </p:txBody>
      </p:sp>
    </p:spTree>
    <p:extLst>
      <p:ext uri="{BB962C8B-B14F-4D97-AF65-F5344CB8AC3E}">
        <p14:creationId xmlns:p14="http://schemas.microsoft.com/office/powerpoint/2010/main" val="252125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9 große Themen und aktuelles</a:t>
            </a:r>
            <a:r>
              <a:rPr lang="de-AT" baseline="0" dirty="0"/>
              <a:t> unten</a:t>
            </a:r>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5</a:t>
            </a:fld>
            <a:endParaRPr lang="de-DE" altLang="de-DE"/>
          </a:p>
        </p:txBody>
      </p:sp>
    </p:spTree>
    <p:extLst>
      <p:ext uri="{BB962C8B-B14F-4D97-AF65-F5344CB8AC3E}">
        <p14:creationId xmlns:p14="http://schemas.microsoft.com/office/powerpoint/2010/main" val="198464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6</a:t>
            </a:fld>
            <a:endParaRPr lang="de-DE" altLang="de-DE"/>
          </a:p>
        </p:txBody>
      </p:sp>
    </p:spTree>
    <p:extLst>
      <p:ext uri="{BB962C8B-B14F-4D97-AF65-F5344CB8AC3E}">
        <p14:creationId xmlns:p14="http://schemas.microsoft.com/office/powerpoint/2010/main" val="364286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7</a:t>
            </a:fld>
            <a:endParaRPr lang="de-DE" altLang="de-DE"/>
          </a:p>
        </p:txBody>
      </p:sp>
    </p:spTree>
    <p:extLst>
      <p:ext uri="{BB962C8B-B14F-4D97-AF65-F5344CB8AC3E}">
        <p14:creationId xmlns:p14="http://schemas.microsoft.com/office/powerpoint/2010/main" val="419714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AT" altLang="de-DE" dirty="0">
                <a:solidFill>
                  <a:srgbClr val="000000"/>
                </a:solidFill>
              </a:rPr>
              <a:t>MBT Kann von der Aufsichtsbehörde oder auf Ersuchen der Leitung oder der erziehungsberechtigten Personen eingesetzt werden.</a:t>
            </a:r>
          </a:p>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13</a:t>
            </a:fld>
            <a:endParaRPr lang="de-DE" altLang="de-DE"/>
          </a:p>
        </p:txBody>
      </p:sp>
    </p:spTree>
    <p:extLst>
      <p:ext uri="{BB962C8B-B14F-4D97-AF65-F5344CB8AC3E}">
        <p14:creationId xmlns:p14="http://schemas.microsoft.com/office/powerpoint/2010/main" val="69694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AT" altLang="de-DE" dirty="0">
                <a:solidFill>
                  <a:srgbClr val="000000"/>
                </a:solidFill>
              </a:rPr>
              <a:t>MBT Kann von der Aufsichtsbehörde oder auf Ersuchen der Leitung oder der erziehungsberechtigten Personen eingesetzt werden.</a:t>
            </a:r>
          </a:p>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14</a:t>
            </a:fld>
            <a:endParaRPr lang="de-DE" altLang="de-DE"/>
          </a:p>
        </p:txBody>
      </p:sp>
    </p:spTree>
    <p:extLst>
      <p:ext uri="{BB962C8B-B14F-4D97-AF65-F5344CB8AC3E}">
        <p14:creationId xmlns:p14="http://schemas.microsoft.com/office/powerpoint/2010/main" val="405946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AT" altLang="de-DE" dirty="0">
                <a:solidFill>
                  <a:srgbClr val="000000"/>
                </a:solidFill>
              </a:rPr>
              <a:t>MBT Kann von der Aufsichtsbehörde oder auf Ersuchen der Leitung oder der erziehungsberechtigten Personen eingesetzt werden.</a:t>
            </a:r>
          </a:p>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15</a:t>
            </a:fld>
            <a:endParaRPr lang="de-DE" altLang="de-DE"/>
          </a:p>
        </p:txBody>
      </p:sp>
    </p:spTree>
    <p:extLst>
      <p:ext uri="{BB962C8B-B14F-4D97-AF65-F5344CB8AC3E}">
        <p14:creationId xmlns:p14="http://schemas.microsoft.com/office/powerpoint/2010/main" val="536632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Richtlinien unter pädagogische </a:t>
            </a:r>
            <a:r>
              <a:rPr lang="de-AT" dirty="0" err="1"/>
              <a:t>themen</a:t>
            </a:r>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31</a:t>
            </a:fld>
            <a:endParaRPr lang="de-DE" altLang="de-DE"/>
          </a:p>
        </p:txBody>
      </p:sp>
    </p:spTree>
    <p:extLst>
      <p:ext uri="{BB962C8B-B14F-4D97-AF65-F5344CB8AC3E}">
        <p14:creationId xmlns:p14="http://schemas.microsoft.com/office/powerpoint/2010/main" val="1681370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3BE489A9-0DE0-4C19-A183-BFF19755F2E7}" type="slidenum">
              <a:rPr lang="de-DE" altLang="de-DE" smtClean="0"/>
              <a:pPr>
                <a:defRPr/>
              </a:pPr>
              <a:t>37</a:t>
            </a:fld>
            <a:endParaRPr lang="de-DE" altLang="de-DE"/>
          </a:p>
        </p:txBody>
      </p:sp>
    </p:spTree>
    <p:extLst>
      <p:ext uri="{BB962C8B-B14F-4D97-AF65-F5344CB8AC3E}">
        <p14:creationId xmlns:p14="http://schemas.microsoft.com/office/powerpoint/2010/main" val="289945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Referat Kinderbetreuung, Elementarbildung, Familien</a:t>
            </a:r>
          </a:p>
        </p:txBody>
      </p:sp>
      <p:sp>
        <p:nvSpPr>
          <p:cNvPr id="6" name="Rectangle 6"/>
          <p:cNvSpPr>
            <a:spLocks noGrp="1" noChangeArrowheads="1"/>
          </p:cNvSpPr>
          <p:nvPr>
            <p:ph type="sldNum" sz="quarter" idx="12"/>
          </p:nvPr>
        </p:nvSpPr>
        <p:spPr>
          <a:ln/>
        </p:spPr>
        <p:txBody>
          <a:bodyPr/>
          <a:lstStyle>
            <a:lvl1pPr>
              <a:defRPr/>
            </a:lvl1pPr>
          </a:lstStyle>
          <a:p>
            <a:pPr>
              <a:defRPr/>
            </a:pPr>
            <a:fld id="{E833909D-7720-4335-BD48-92435BDE70FF}" type="slidenum">
              <a:rPr lang="de-DE" altLang="de-DE"/>
              <a:pPr>
                <a:defRPr/>
              </a:pPr>
              <a:t>‹Nr.›</a:t>
            </a:fld>
            <a:endParaRPr lang="de-DE" altLang="de-DE"/>
          </a:p>
        </p:txBody>
      </p:sp>
    </p:spTree>
    <p:extLst>
      <p:ext uri="{BB962C8B-B14F-4D97-AF65-F5344CB8AC3E}">
        <p14:creationId xmlns:p14="http://schemas.microsoft.com/office/powerpoint/2010/main" val="188684829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Referat Kinderbetreuung, Elementarbildung, Familien</a:t>
            </a:r>
          </a:p>
        </p:txBody>
      </p:sp>
      <p:sp>
        <p:nvSpPr>
          <p:cNvPr id="6" name="Rectangle 6"/>
          <p:cNvSpPr>
            <a:spLocks noGrp="1" noChangeArrowheads="1"/>
          </p:cNvSpPr>
          <p:nvPr>
            <p:ph type="sldNum" sz="quarter" idx="12"/>
          </p:nvPr>
        </p:nvSpPr>
        <p:spPr>
          <a:ln/>
        </p:spPr>
        <p:txBody>
          <a:bodyPr/>
          <a:lstStyle>
            <a:lvl1pPr>
              <a:defRPr/>
            </a:lvl1pPr>
          </a:lstStyle>
          <a:p>
            <a:pPr>
              <a:defRPr/>
            </a:pPr>
            <a:fld id="{4DFA813B-AE4D-431F-96B0-274ED03272CF}" type="slidenum">
              <a:rPr lang="de-DE" altLang="de-DE"/>
              <a:pPr>
                <a:defRPr/>
              </a:pPr>
              <a:t>‹Nr.›</a:t>
            </a:fld>
            <a:endParaRPr lang="de-DE" altLang="de-DE"/>
          </a:p>
        </p:txBody>
      </p:sp>
    </p:spTree>
    <p:extLst>
      <p:ext uri="{BB962C8B-B14F-4D97-AF65-F5344CB8AC3E}">
        <p14:creationId xmlns:p14="http://schemas.microsoft.com/office/powerpoint/2010/main" val="98601479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8"/>
            <a:ext cx="222885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95300" y="274638"/>
            <a:ext cx="653415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Referat Kinderbetreuung, Elementarbildung, Familien</a:t>
            </a:r>
          </a:p>
        </p:txBody>
      </p:sp>
      <p:sp>
        <p:nvSpPr>
          <p:cNvPr id="6" name="Rectangle 6"/>
          <p:cNvSpPr>
            <a:spLocks noGrp="1" noChangeArrowheads="1"/>
          </p:cNvSpPr>
          <p:nvPr>
            <p:ph type="sldNum" sz="quarter" idx="12"/>
          </p:nvPr>
        </p:nvSpPr>
        <p:spPr>
          <a:ln/>
        </p:spPr>
        <p:txBody>
          <a:bodyPr/>
          <a:lstStyle>
            <a:lvl1pPr>
              <a:defRPr/>
            </a:lvl1pPr>
          </a:lstStyle>
          <a:p>
            <a:pPr>
              <a:defRPr/>
            </a:pPr>
            <a:fld id="{76BCAE85-3F47-4E7F-940F-1D69553167A9}" type="slidenum">
              <a:rPr lang="de-DE" altLang="de-DE"/>
              <a:pPr>
                <a:defRPr/>
              </a:pPr>
              <a:t>‹Nr.›</a:t>
            </a:fld>
            <a:endParaRPr lang="de-DE" altLang="de-DE"/>
          </a:p>
        </p:txBody>
      </p:sp>
    </p:spTree>
    <p:extLst>
      <p:ext uri="{BB962C8B-B14F-4D97-AF65-F5344CB8AC3E}">
        <p14:creationId xmlns:p14="http://schemas.microsoft.com/office/powerpoint/2010/main" val="223718887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ntrofolie 1">
    <p:spTree>
      <p:nvGrpSpPr>
        <p:cNvPr id="1" name=""/>
        <p:cNvGrpSpPr/>
        <p:nvPr/>
      </p:nvGrpSpPr>
      <p:grpSpPr>
        <a:xfrm>
          <a:off x="0" y="0"/>
          <a:ext cx="0" cy="0"/>
          <a:chOff x="0" y="0"/>
          <a:chExt cx="0" cy="0"/>
        </a:xfrm>
      </p:grpSpPr>
      <p:pic>
        <p:nvPicPr>
          <p:cNvPr id="2" name="Bild 1" descr="LS_15 PPT-Intro-1.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03670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ntrofolie 2">
    <p:spTree>
      <p:nvGrpSpPr>
        <p:cNvPr id="1" name=""/>
        <p:cNvGrpSpPr/>
        <p:nvPr/>
      </p:nvGrpSpPr>
      <p:grpSpPr>
        <a:xfrm>
          <a:off x="0" y="0"/>
          <a:ext cx="0" cy="0"/>
          <a:chOff x="0" y="0"/>
          <a:chExt cx="0" cy="0"/>
        </a:xfrm>
      </p:grpSpPr>
      <p:pic>
        <p:nvPicPr>
          <p:cNvPr id="2" name="Bild 1" descr="LS_15 PPT-Intro-2.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50554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6" name="Rechteck 5"/>
          <p:cNvSpPr/>
          <p:nvPr userDrawn="1"/>
        </p:nvSpPr>
        <p:spPr>
          <a:xfrm>
            <a:off x="0" y="1316038"/>
            <a:ext cx="9906000" cy="55483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de-DE" sz="1800">
              <a:solidFill>
                <a:srgbClr val="FFFFFF"/>
              </a:solidFill>
            </a:endParaRPr>
          </a:p>
        </p:txBody>
      </p:sp>
      <p:pic>
        <p:nvPicPr>
          <p:cNvPr id="8" name="Bild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6"/>
          <p:cNvSpPr>
            <a:spLocks noGrp="1"/>
          </p:cNvSpPr>
          <p:nvPr>
            <p:ph type="title"/>
          </p:nvPr>
        </p:nvSpPr>
        <p:spPr>
          <a:xfrm>
            <a:off x="468000" y="1800000"/>
            <a:ext cx="9126000" cy="2268000"/>
          </a:xfrm>
          <a:prstGeom prst="rect">
            <a:avLst/>
          </a:prstGeom>
        </p:spPr>
        <p:txBody>
          <a:bodyPr vert="horz" anchor="t"/>
          <a:lstStyle>
            <a:lvl1pPr algn="l">
              <a:lnSpc>
                <a:spcPct val="100000"/>
              </a:lnSpc>
              <a:defRPr sz="5000" b="1" baseline="0">
                <a:solidFill>
                  <a:schemeClr val="tx1"/>
                </a:solidFill>
              </a:defRPr>
            </a:lvl1pPr>
          </a:lstStyle>
          <a:p>
            <a:r>
              <a:rPr lang="de-DE"/>
              <a:t>Titelmasterformat durch Klicken bearbeiten</a:t>
            </a:r>
            <a:endParaRPr lang="de-DE" dirty="0"/>
          </a:p>
        </p:txBody>
      </p:sp>
      <p:sp>
        <p:nvSpPr>
          <p:cNvPr id="14" name="Textplatzhalter 13"/>
          <p:cNvSpPr>
            <a:spLocks noGrp="1"/>
          </p:cNvSpPr>
          <p:nvPr>
            <p:ph type="body" sz="quarter" idx="10"/>
          </p:nvPr>
        </p:nvSpPr>
        <p:spPr>
          <a:xfrm>
            <a:off x="468000" y="4428000"/>
            <a:ext cx="9126000" cy="216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lang="de-DE" sz="1400" b="0" i="0" u="none" strike="noStrike" baseline="0" smtClean="0">
                <a:solidFill>
                  <a:schemeClr val="tx1"/>
                </a:solidFill>
                <a:latin typeface="Trebuchet MS"/>
                <a:cs typeface="Trebuchet MS"/>
              </a:defRPr>
            </a:lvl1pPr>
          </a:lstStyle>
          <a:p>
            <a:pPr lvl="0"/>
            <a:r>
              <a:rPr lang="de-DE"/>
              <a:t>Textmasterformat bearbeiten</a:t>
            </a:r>
          </a:p>
        </p:txBody>
      </p:sp>
      <p:sp>
        <p:nvSpPr>
          <p:cNvPr id="15" name="Textplatzhalter 13"/>
          <p:cNvSpPr>
            <a:spLocks noGrp="1"/>
          </p:cNvSpPr>
          <p:nvPr>
            <p:ph type="body" sz="quarter" idx="11"/>
          </p:nvPr>
        </p:nvSpPr>
        <p:spPr>
          <a:xfrm>
            <a:off x="467999" y="4716000"/>
            <a:ext cx="9126000" cy="450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de-DE" sz="1400" b="0" i="0" u="none" strike="noStrike" baseline="0" smtClean="0">
                <a:solidFill>
                  <a:schemeClr val="tx1"/>
                </a:solidFill>
                <a:latin typeface="Trebuchet MS"/>
                <a:cs typeface="Trebuchet MS"/>
              </a:defRPr>
            </a:lvl1pPr>
          </a:lstStyle>
          <a:p>
            <a:pPr lvl="0"/>
            <a:r>
              <a:rPr lang="de-DE"/>
              <a:t>Textmasterformat bearbeiten</a:t>
            </a:r>
          </a:p>
          <a:p>
            <a:pPr lvl="1"/>
            <a:r>
              <a:rPr lang="de-DE"/>
              <a:t>Zweite Ebene</a:t>
            </a:r>
          </a:p>
          <a:p>
            <a:pPr lvl="2"/>
            <a:r>
              <a:rPr lang="de-DE"/>
              <a:t>Dritte Ebene</a:t>
            </a:r>
          </a:p>
        </p:txBody>
      </p:sp>
      <p:sp>
        <p:nvSpPr>
          <p:cNvPr id="17" name="Textplatzhalter 13"/>
          <p:cNvSpPr>
            <a:spLocks noGrp="1"/>
          </p:cNvSpPr>
          <p:nvPr>
            <p:ph type="body" sz="quarter" idx="12"/>
          </p:nvPr>
        </p:nvSpPr>
        <p:spPr>
          <a:xfrm>
            <a:off x="467999" y="5256862"/>
            <a:ext cx="9126000" cy="1152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lang="de-DE" sz="1400" b="1" i="0" u="none" strike="noStrike" baseline="0" smtClean="0">
                <a:solidFill>
                  <a:schemeClr val="tx1"/>
                </a:solidFill>
                <a:latin typeface="Trebuchet MS"/>
                <a:cs typeface="Trebuchet MS"/>
              </a:defRPr>
            </a:lvl1pPr>
          </a:lstStyle>
          <a:p>
            <a:pPr lvl="0"/>
            <a:r>
              <a:rPr lang="de-DE"/>
              <a:t>Textmasterformat bearbeiten</a:t>
            </a:r>
          </a:p>
        </p:txBody>
      </p:sp>
    </p:spTree>
    <p:extLst>
      <p:ext uri="{BB962C8B-B14F-4D97-AF65-F5344CB8AC3E}">
        <p14:creationId xmlns:p14="http://schemas.microsoft.com/office/powerpoint/2010/main" val="169887204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elfolie + Sponsoren">
    <p:spTree>
      <p:nvGrpSpPr>
        <p:cNvPr id="1" name=""/>
        <p:cNvGrpSpPr/>
        <p:nvPr/>
      </p:nvGrpSpPr>
      <p:grpSpPr>
        <a:xfrm>
          <a:off x="0" y="0"/>
          <a:ext cx="0" cy="0"/>
          <a:chOff x="0" y="0"/>
          <a:chExt cx="0" cy="0"/>
        </a:xfrm>
      </p:grpSpPr>
      <p:sp>
        <p:nvSpPr>
          <p:cNvPr id="6" name="Rechteck 5"/>
          <p:cNvSpPr/>
          <p:nvPr userDrawn="1"/>
        </p:nvSpPr>
        <p:spPr>
          <a:xfrm>
            <a:off x="0" y="1316038"/>
            <a:ext cx="9906000" cy="4775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de-DE" sz="1800">
              <a:solidFill>
                <a:srgbClr val="FFFFFF"/>
              </a:solidFill>
            </a:endParaRPr>
          </a:p>
        </p:txBody>
      </p:sp>
      <p:pic>
        <p:nvPicPr>
          <p:cNvPr id="8" name="Bild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6"/>
          <p:cNvSpPr>
            <a:spLocks noGrp="1"/>
          </p:cNvSpPr>
          <p:nvPr>
            <p:ph type="title"/>
          </p:nvPr>
        </p:nvSpPr>
        <p:spPr>
          <a:xfrm>
            <a:off x="468000" y="1800000"/>
            <a:ext cx="9126000" cy="2268000"/>
          </a:xfrm>
          <a:prstGeom prst="rect">
            <a:avLst/>
          </a:prstGeom>
        </p:spPr>
        <p:txBody>
          <a:bodyPr vert="horz" anchor="t"/>
          <a:lstStyle>
            <a:lvl1pPr algn="l">
              <a:lnSpc>
                <a:spcPct val="100000"/>
              </a:lnSpc>
              <a:defRPr sz="5000" b="1" baseline="0">
                <a:solidFill>
                  <a:schemeClr val="tx1"/>
                </a:solidFill>
              </a:defRPr>
            </a:lvl1pPr>
          </a:lstStyle>
          <a:p>
            <a:r>
              <a:rPr lang="de-DE"/>
              <a:t>Titelmasterformat durch Klicken bearbeiten</a:t>
            </a:r>
            <a:endParaRPr lang="de-DE" dirty="0"/>
          </a:p>
        </p:txBody>
      </p:sp>
      <p:sp>
        <p:nvSpPr>
          <p:cNvPr id="14" name="Textplatzhalter 13"/>
          <p:cNvSpPr>
            <a:spLocks noGrp="1"/>
          </p:cNvSpPr>
          <p:nvPr>
            <p:ph type="body" sz="quarter" idx="10"/>
          </p:nvPr>
        </p:nvSpPr>
        <p:spPr>
          <a:xfrm>
            <a:off x="468000" y="4428000"/>
            <a:ext cx="9126000" cy="216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lang="de-DE" sz="1400" b="0" i="0" u="none" strike="noStrike" baseline="0" smtClean="0">
                <a:solidFill>
                  <a:schemeClr val="tx1"/>
                </a:solidFill>
                <a:latin typeface="Trebuchet MS"/>
                <a:cs typeface="Trebuchet MS"/>
              </a:defRPr>
            </a:lvl1pPr>
          </a:lstStyle>
          <a:p>
            <a:pPr lvl="0"/>
            <a:r>
              <a:rPr lang="de-DE"/>
              <a:t>Textmasterformat bearbeiten</a:t>
            </a:r>
          </a:p>
        </p:txBody>
      </p:sp>
      <p:sp>
        <p:nvSpPr>
          <p:cNvPr id="15" name="Textplatzhalter 13"/>
          <p:cNvSpPr>
            <a:spLocks noGrp="1"/>
          </p:cNvSpPr>
          <p:nvPr>
            <p:ph type="body" sz="quarter" idx="11"/>
          </p:nvPr>
        </p:nvSpPr>
        <p:spPr>
          <a:xfrm>
            <a:off x="467999" y="4716000"/>
            <a:ext cx="9126000" cy="450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de-DE" sz="1400" b="0" i="0" u="none" strike="noStrike" baseline="0" smtClean="0">
                <a:solidFill>
                  <a:schemeClr val="tx1"/>
                </a:solidFill>
                <a:latin typeface="Trebuchet MS"/>
                <a:cs typeface="Trebuchet MS"/>
              </a:defRPr>
            </a:lvl1pPr>
          </a:lstStyle>
          <a:p>
            <a:pPr lvl="0"/>
            <a:r>
              <a:rPr lang="de-DE"/>
              <a:t>Textmasterformat bearbeiten</a:t>
            </a:r>
          </a:p>
          <a:p>
            <a:pPr lvl="1"/>
            <a:r>
              <a:rPr lang="de-DE"/>
              <a:t>Zweite Ebene</a:t>
            </a:r>
          </a:p>
          <a:p>
            <a:pPr lvl="2"/>
            <a:r>
              <a:rPr lang="de-DE"/>
              <a:t>Dritte Ebene</a:t>
            </a:r>
          </a:p>
        </p:txBody>
      </p:sp>
      <p:sp>
        <p:nvSpPr>
          <p:cNvPr id="17" name="Textplatzhalter 13"/>
          <p:cNvSpPr>
            <a:spLocks noGrp="1"/>
          </p:cNvSpPr>
          <p:nvPr>
            <p:ph type="body" sz="quarter" idx="12"/>
          </p:nvPr>
        </p:nvSpPr>
        <p:spPr>
          <a:xfrm>
            <a:off x="467999" y="5256862"/>
            <a:ext cx="9126000" cy="540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lang="de-DE" sz="1400" b="1" i="0" u="none" strike="noStrike" baseline="0" smtClean="0">
                <a:solidFill>
                  <a:schemeClr val="tx1"/>
                </a:solidFill>
                <a:latin typeface="Trebuchet MS"/>
                <a:cs typeface="Trebuchet MS"/>
              </a:defRPr>
            </a:lvl1pPr>
          </a:lstStyle>
          <a:p>
            <a:pPr lvl="0"/>
            <a:r>
              <a:rPr lang="de-DE"/>
              <a:t>Textmasterformat bearbeiten</a:t>
            </a:r>
          </a:p>
        </p:txBody>
      </p:sp>
    </p:spTree>
    <p:extLst>
      <p:ext uri="{BB962C8B-B14F-4D97-AF65-F5344CB8AC3E}">
        <p14:creationId xmlns:p14="http://schemas.microsoft.com/office/powerpoint/2010/main" val="251132332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etailfolie + Fußzeile + Löwe">
    <p:spTree>
      <p:nvGrpSpPr>
        <p:cNvPr id="1" name=""/>
        <p:cNvGrpSpPr/>
        <p:nvPr/>
      </p:nvGrpSpPr>
      <p:grpSpPr>
        <a:xfrm>
          <a:off x="0" y="0"/>
          <a:ext cx="0" cy="0"/>
          <a:chOff x="0" y="0"/>
          <a:chExt cx="0" cy="0"/>
        </a:xfrm>
      </p:grpSpPr>
      <p:pic>
        <p:nvPicPr>
          <p:cNvPr id="4" name="Bild 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el 6"/>
          <p:cNvSpPr>
            <a:spLocks noGrp="1"/>
          </p:cNvSpPr>
          <p:nvPr>
            <p:ph type="title"/>
          </p:nvPr>
        </p:nvSpPr>
        <p:spPr>
          <a:xfrm>
            <a:off x="468000" y="1799999"/>
            <a:ext cx="6630000" cy="972000"/>
          </a:xfrm>
          <a:prstGeom prst="rect">
            <a:avLst/>
          </a:prstGeom>
        </p:spPr>
        <p:txBody>
          <a:bodyPr vert="horz" anchor="t"/>
          <a:lstStyle>
            <a:lvl1pPr algn="l">
              <a:lnSpc>
                <a:spcPct val="100000"/>
              </a:lnSpc>
              <a:defRPr sz="3200" b="1" baseline="0"/>
            </a:lvl1pPr>
          </a:lstStyle>
          <a:p>
            <a:r>
              <a:rPr lang="de-DE"/>
              <a:t>Titelmasterformat durch Klicken bearbeiten</a:t>
            </a:r>
            <a:endParaRPr lang="de-DE" dirty="0"/>
          </a:p>
        </p:txBody>
      </p:sp>
      <p:sp>
        <p:nvSpPr>
          <p:cNvPr id="29" name="Textplatzhalter 28"/>
          <p:cNvSpPr>
            <a:spLocks noGrp="1"/>
          </p:cNvSpPr>
          <p:nvPr>
            <p:ph type="body" sz="quarter" idx="10"/>
          </p:nvPr>
        </p:nvSpPr>
        <p:spPr>
          <a:xfrm>
            <a:off x="467783" y="3060000"/>
            <a:ext cx="6630000" cy="3579312"/>
          </a:xfrm>
          <a:prstGeom prst="rect">
            <a:avLst/>
          </a:prstGeom>
        </p:spPr>
        <p:txBody>
          <a:bodyPr/>
          <a:lstStyle>
            <a:lvl1pPr marL="182563" indent="-182563">
              <a:buClr>
                <a:srgbClr val="D20A11"/>
              </a:buClr>
              <a:buSzPct val="100000"/>
              <a:buFont typeface="Wingdings" panose="05000000000000000000" pitchFamily="2" charset="2"/>
              <a:buChar char="§"/>
              <a:defRPr sz="2000"/>
            </a:lvl1pPr>
            <a:lvl2pPr marL="444500" indent="-174625" defTabSz="444500">
              <a:buClr>
                <a:srgbClr val="D20A11"/>
              </a:buClr>
              <a:buSzPct val="100000"/>
              <a:buFont typeface="Aharoni" panose="02010803020104030203" pitchFamily="2" charset="-79"/>
              <a:buChar char="–"/>
              <a:defRPr sz="1800"/>
            </a:lvl2pPr>
            <a:lvl3pPr marL="628650" indent="-184150" defTabSz="441325">
              <a:buSzPct val="80000"/>
              <a:buFont typeface="Aharoni" panose="02010803020104030203" pitchFamily="2" charset="-79"/>
              <a:buChar char="–"/>
              <a:defRPr sz="1600"/>
            </a:lvl3pPr>
          </a:lstStyle>
          <a:p>
            <a:pPr lvl="0"/>
            <a:r>
              <a:rPr lang="de-DE"/>
              <a:t>Textmasterformat bearbeiten</a:t>
            </a:r>
          </a:p>
          <a:p>
            <a:pPr lvl="1"/>
            <a:r>
              <a:rPr lang="de-DE"/>
              <a:t>Zweite Ebene</a:t>
            </a:r>
          </a:p>
          <a:p>
            <a:pPr lvl="2"/>
            <a:r>
              <a:rPr lang="de-DE"/>
              <a:t>Dritte Ebene</a:t>
            </a:r>
          </a:p>
        </p:txBody>
      </p:sp>
      <p:sp>
        <p:nvSpPr>
          <p:cNvPr id="5" name="Foliennummernplatzhalter 5"/>
          <p:cNvSpPr>
            <a:spLocks noGrp="1"/>
          </p:cNvSpPr>
          <p:nvPr>
            <p:ph type="sldNum" sz="quarter" idx="11"/>
          </p:nvPr>
        </p:nvSpPr>
        <p:spPr>
          <a:xfrm>
            <a:off x="7702550" y="5759450"/>
            <a:ext cx="1900238" cy="180975"/>
          </a:xfrm>
          <a:prstGeom prst="rect">
            <a:avLst/>
          </a:prstGeom>
        </p:spPr>
        <p:txBody>
          <a:bodyPr vert="horz" lIns="0" tIns="0" rIns="0" bIns="0" rtlCol="0" anchor="t"/>
          <a:lstStyle>
            <a:lvl1pPr algn="l" defTabSz="457200" eaLnBrk="1" fontAlgn="auto" hangingPunct="1">
              <a:spcBef>
                <a:spcPts val="0"/>
              </a:spcBef>
              <a:spcAft>
                <a:spcPts val="0"/>
              </a:spcAft>
              <a:defRPr sz="900">
                <a:solidFill>
                  <a:srgbClr val="000000"/>
                </a:solidFill>
                <a:latin typeface="Trebuchet MS"/>
                <a:cs typeface="+mn-cs"/>
              </a:defRPr>
            </a:lvl1pPr>
          </a:lstStyle>
          <a:p>
            <a:pPr>
              <a:defRPr/>
            </a:pPr>
            <a:r>
              <a:rPr lang="de-DE"/>
              <a:t>Folie Nr. </a:t>
            </a:r>
            <a:fld id="{C86F98C0-2340-4206-9BA3-AFC3840689F2}" type="slidenum">
              <a:rPr lang="de-DE"/>
              <a:pPr>
                <a:defRPr/>
              </a:pPr>
              <a:t>‹Nr.›</a:t>
            </a:fld>
            <a:endParaRPr lang="de-DE"/>
          </a:p>
        </p:txBody>
      </p:sp>
      <p:sp>
        <p:nvSpPr>
          <p:cNvPr id="6" name="Datumsplatzhalter 10"/>
          <p:cNvSpPr>
            <a:spLocks noGrp="1"/>
          </p:cNvSpPr>
          <p:nvPr>
            <p:ph type="dt" sz="half" idx="12"/>
          </p:nvPr>
        </p:nvSpPr>
        <p:spPr>
          <a:xfrm>
            <a:off x="7702550" y="5940425"/>
            <a:ext cx="1900238" cy="185738"/>
          </a:xfrm>
          <a:prstGeom prst="rect">
            <a:avLst/>
          </a:prstGeom>
        </p:spPr>
        <p:txBody>
          <a:bodyPr vert="horz" lIns="0" tIns="0" rIns="0" bIns="0" rtlCol="0" anchor="t"/>
          <a:lstStyle>
            <a:lvl1pPr algn="l" defTabSz="457200" eaLnBrk="1" fontAlgn="auto" hangingPunct="1">
              <a:spcBef>
                <a:spcPts val="0"/>
              </a:spcBef>
              <a:spcAft>
                <a:spcPts val="0"/>
              </a:spcAft>
              <a:defRPr sz="900">
                <a:solidFill>
                  <a:srgbClr val="000000"/>
                </a:solidFill>
                <a:latin typeface="Trebuchet MS"/>
                <a:cs typeface="+mn-cs"/>
              </a:defRPr>
            </a:lvl1pPr>
          </a:lstStyle>
          <a:p>
            <a:pPr>
              <a:defRPr/>
            </a:pPr>
            <a:fld id="{8644543F-E8D1-4455-9125-6B449D66610B}" type="datetime4">
              <a:rPr lang="de-AT"/>
              <a:pPr>
                <a:defRPr/>
              </a:pPr>
              <a:t>14. Juni 2023</a:t>
            </a:fld>
            <a:endParaRPr lang="de-DE" dirty="0"/>
          </a:p>
        </p:txBody>
      </p:sp>
      <p:sp>
        <p:nvSpPr>
          <p:cNvPr id="7" name="Fußzeilenplatzhalter 11"/>
          <p:cNvSpPr>
            <a:spLocks noGrp="1"/>
          </p:cNvSpPr>
          <p:nvPr>
            <p:ph type="ftr" sz="quarter" idx="13"/>
          </p:nvPr>
        </p:nvSpPr>
        <p:spPr>
          <a:xfrm>
            <a:off x="7702550" y="6173788"/>
            <a:ext cx="1900238" cy="460375"/>
          </a:xfrm>
          <a:prstGeom prst="rect">
            <a:avLst/>
          </a:prstGeom>
        </p:spPr>
        <p:txBody>
          <a:bodyPr vert="horz" lIns="0" tIns="0" rIns="0" bIns="0" rtlCol="0" anchor="t"/>
          <a:lstStyle>
            <a:lvl1pPr algn="l" defTabSz="457200" eaLnBrk="1" fontAlgn="auto" hangingPunct="1">
              <a:spcBef>
                <a:spcPts val="0"/>
              </a:spcBef>
              <a:spcAft>
                <a:spcPts val="0"/>
              </a:spcAft>
              <a:defRPr sz="900" b="1">
                <a:solidFill>
                  <a:srgbClr val="000000"/>
                </a:solidFill>
                <a:latin typeface="Trebuchet MS"/>
                <a:cs typeface="+mn-cs"/>
              </a:defRPr>
            </a:lvl1pPr>
          </a:lstStyle>
          <a:p>
            <a:pPr>
              <a:defRPr/>
            </a:pPr>
            <a:r>
              <a:rPr lang="de-DE"/>
              <a:t>Dienststellenbezeichnung, Name (akad. Grad, Vor- und Zuname) </a:t>
            </a:r>
            <a:endParaRPr lang="de-DE" dirty="0"/>
          </a:p>
        </p:txBody>
      </p:sp>
    </p:spTree>
    <p:extLst>
      <p:ext uri="{BB962C8B-B14F-4D97-AF65-F5344CB8AC3E}">
        <p14:creationId xmlns:p14="http://schemas.microsoft.com/office/powerpoint/2010/main" val="1605054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tailfolie">
    <p:spTree>
      <p:nvGrpSpPr>
        <p:cNvPr id="1" name=""/>
        <p:cNvGrpSpPr/>
        <p:nvPr/>
      </p:nvGrpSpPr>
      <p:grpSpPr>
        <a:xfrm>
          <a:off x="0" y="0"/>
          <a:ext cx="0" cy="0"/>
          <a:chOff x="0" y="0"/>
          <a:chExt cx="0" cy="0"/>
        </a:xfrm>
      </p:grpSpPr>
      <p:sp>
        <p:nvSpPr>
          <p:cNvPr id="27" name="Titel 6"/>
          <p:cNvSpPr>
            <a:spLocks noGrp="1"/>
          </p:cNvSpPr>
          <p:nvPr>
            <p:ph type="title"/>
          </p:nvPr>
        </p:nvSpPr>
        <p:spPr>
          <a:xfrm>
            <a:off x="468000" y="1799999"/>
            <a:ext cx="9126000" cy="972000"/>
          </a:xfrm>
          <a:prstGeom prst="rect">
            <a:avLst/>
          </a:prstGeom>
        </p:spPr>
        <p:txBody>
          <a:bodyPr vert="horz" anchor="t"/>
          <a:lstStyle>
            <a:lvl1pPr algn="l">
              <a:lnSpc>
                <a:spcPct val="100000"/>
              </a:lnSpc>
              <a:defRPr sz="3200" b="1" baseline="0"/>
            </a:lvl1pPr>
          </a:lstStyle>
          <a:p>
            <a:r>
              <a:rPr lang="de-DE"/>
              <a:t>Titelmasterformat durch Klicken bearbeiten</a:t>
            </a:r>
            <a:endParaRPr lang="de-DE" dirty="0"/>
          </a:p>
        </p:txBody>
      </p:sp>
      <p:sp>
        <p:nvSpPr>
          <p:cNvPr id="29" name="Textplatzhalter 28"/>
          <p:cNvSpPr>
            <a:spLocks noGrp="1"/>
          </p:cNvSpPr>
          <p:nvPr>
            <p:ph type="body" sz="quarter" idx="10"/>
          </p:nvPr>
        </p:nvSpPr>
        <p:spPr>
          <a:xfrm>
            <a:off x="467783" y="3060000"/>
            <a:ext cx="9126000" cy="3579312"/>
          </a:xfrm>
          <a:prstGeom prst="rect">
            <a:avLst/>
          </a:prstGeom>
        </p:spPr>
        <p:txBody>
          <a:bodyPr/>
          <a:lstStyle>
            <a:lvl1pPr marL="182563" indent="-182563">
              <a:buClr>
                <a:srgbClr val="D20A11"/>
              </a:buClr>
              <a:buSzPct val="100000"/>
              <a:buFont typeface="Wingdings" panose="05000000000000000000" pitchFamily="2" charset="2"/>
              <a:buChar char="§"/>
              <a:defRPr sz="2000"/>
            </a:lvl1pPr>
            <a:lvl2pPr marL="444500" indent="-174625">
              <a:buClr>
                <a:srgbClr val="D20A11"/>
              </a:buClr>
              <a:buSzPct val="100000"/>
              <a:buFont typeface="Aharoni" panose="02010803020104030203" pitchFamily="2" charset="-79"/>
              <a:buChar char="–"/>
              <a:defRPr sz="1800"/>
            </a:lvl2pPr>
            <a:lvl3pPr marL="627063" indent="-179388">
              <a:buSzPct val="80000"/>
              <a:buFont typeface="Aharoni" panose="02010803020104030203" pitchFamily="2" charset="-79"/>
              <a:buChar char="–"/>
              <a:defRPr sz="1600"/>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71685089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tailfolie 2-spaltig">
    <p:spTree>
      <p:nvGrpSpPr>
        <p:cNvPr id="1" name=""/>
        <p:cNvGrpSpPr/>
        <p:nvPr/>
      </p:nvGrpSpPr>
      <p:grpSpPr>
        <a:xfrm>
          <a:off x="0" y="0"/>
          <a:ext cx="0" cy="0"/>
          <a:chOff x="0" y="0"/>
          <a:chExt cx="0" cy="0"/>
        </a:xfrm>
      </p:grpSpPr>
      <p:sp>
        <p:nvSpPr>
          <p:cNvPr id="5" name="Textplatzhalter 28"/>
          <p:cNvSpPr>
            <a:spLocks noGrp="1"/>
          </p:cNvSpPr>
          <p:nvPr>
            <p:ph type="body" sz="quarter" idx="10"/>
          </p:nvPr>
        </p:nvSpPr>
        <p:spPr>
          <a:xfrm>
            <a:off x="467784" y="3060000"/>
            <a:ext cx="4056989" cy="3579312"/>
          </a:xfrm>
          <a:prstGeom prst="rect">
            <a:avLst/>
          </a:prstGeom>
        </p:spPr>
        <p:txBody>
          <a:bodyPr/>
          <a:lstStyle>
            <a:lvl1pPr marL="180000" indent="-180000">
              <a:buClr>
                <a:srgbClr val="D20A11"/>
              </a:buClr>
              <a:buSzPct val="100000"/>
              <a:buFont typeface="Wingdings" panose="05000000000000000000" pitchFamily="2" charset="2"/>
              <a:buChar char="§"/>
              <a:defRPr sz="2000"/>
            </a:lvl1pPr>
            <a:lvl2pPr marL="446088" indent="-179388">
              <a:buClr>
                <a:srgbClr val="D20A11"/>
              </a:buClr>
              <a:buSzPct val="100000"/>
              <a:buFont typeface="Aharoni" panose="02010803020104030203" pitchFamily="2" charset="-79"/>
              <a:buChar char="–"/>
              <a:defRPr sz="1800"/>
            </a:lvl2pPr>
            <a:lvl3pPr marL="627063" indent="-179388">
              <a:buSzPct val="80000"/>
              <a:buFont typeface="Aharoni" panose="02010803020104030203" pitchFamily="2" charset="-79"/>
              <a:buChar char="–"/>
              <a:defRPr sz="1600"/>
            </a:lvl3pPr>
          </a:lstStyle>
          <a:p>
            <a:pPr lvl="0"/>
            <a:r>
              <a:rPr lang="de-DE"/>
              <a:t>Textmasterformat bearbeiten</a:t>
            </a:r>
          </a:p>
          <a:p>
            <a:pPr lvl="1"/>
            <a:r>
              <a:rPr lang="de-DE"/>
              <a:t>Zweite Ebene</a:t>
            </a:r>
          </a:p>
          <a:p>
            <a:pPr lvl="2"/>
            <a:r>
              <a:rPr lang="de-DE"/>
              <a:t>Dritte Ebene</a:t>
            </a:r>
          </a:p>
        </p:txBody>
      </p:sp>
      <p:sp>
        <p:nvSpPr>
          <p:cNvPr id="8" name="Textplatzhalter 28"/>
          <p:cNvSpPr>
            <a:spLocks noGrp="1"/>
          </p:cNvSpPr>
          <p:nvPr>
            <p:ph type="body" sz="quarter" idx="16"/>
          </p:nvPr>
        </p:nvSpPr>
        <p:spPr>
          <a:xfrm>
            <a:off x="5538001" y="3060000"/>
            <a:ext cx="4056989" cy="3579312"/>
          </a:xfrm>
          <a:prstGeom prst="rect">
            <a:avLst/>
          </a:prstGeom>
        </p:spPr>
        <p:txBody>
          <a:bodyPr/>
          <a:lstStyle>
            <a:lvl1pPr marL="180000" indent="-180000">
              <a:buClr>
                <a:srgbClr val="D20A11"/>
              </a:buClr>
              <a:buSzPct val="100000"/>
              <a:buFont typeface="Wingdings" panose="05000000000000000000" pitchFamily="2" charset="2"/>
              <a:buChar char="§"/>
              <a:defRPr sz="2000"/>
            </a:lvl1pPr>
            <a:lvl2pPr marL="446088" indent="-179388">
              <a:buClr>
                <a:srgbClr val="D20A11"/>
              </a:buClr>
              <a:buSzPct val="100000"/>
              <a:buFont typeface="Aharoni" panose="02010803020104030203" pitchFamily="2" charset="-79"/>
              <a:buChar char="–"/>
              <a:defRPr sz="1800"/>
            </a:lvl2pPr>
            <a:lvl3pPr marL="627063" indent="-179388">
              <a:buSzPct val="80000"/>
              <a:buFont typeface="Aharoni" panose="02010803020104030203" pitchFamily="2" charset="-79"/>
              <a:buChar char="–"/>
              <a:defRPr sz="1600"/>
            </a:lvl3pPr>
          </a:lstStyle>
          <a:p>
            <a:pPr lvl="0"/>
            <a:r>
              <a:rPr lang="de-DE"/>
              <a:t>Textmasterformat bearbeiten</a:t>
            </a:r>
          </a:p>
          <a:p>
            <a:pPr lvl="1"/>
            <a:r>
              <a:rPr lang="de-DE"/>
              <a:t>Zweite Ebene</a:t>
            </a:r>
          </a:p>
          <a:p>
            <a:pPr lvl="2"/>
            <a:r>
              <a:rPr lang="de-DE"/>
              <a:t>Dritte Ebene</a:t>
            </a:r>
          </a:p>
        </p:txBody>
      </p:sp>
      <p:sp>
        <p:nvSpPr>
          <p:cNvPr id="10" name="Textplatzhalter 3"/>
          <p:cNvSpPr>
            <a:spLocks noGrp="1"/>
          </p:cNvSpPr>
          <p:nvPr>
            <p:ph type="body" sz="quarter" idx="13"/>
          </p:nvPr>
        </p:nvSpPr>
        <p:spPr>
          <a:xfrm>
            <a:off x="5544277" y="1800225"/>
            <a:ext cx="4056000" cy="971550"/>
          </a:xfrm>
          <a:prstGeom prst="rect">
            <a:avLst/>
          </a:prstGeom>
        </p:spPr>
        <p:txBody>
          <a:bodyPr vert="horz"/>
          <a:lstStyle>
            <a:lvl1pPr marL="0" indent="0">
              <a:buNone/>
              <a:defRPr b="1">
                <a:latin typeface="+mj-lt"/>
              </a:defRPr>
            </a:lvl1pPr>
          </a:lstStyle>
          <a:p>
            <a:pPr lvl="0"/>
            <a:r>
              <a:rPr lang="de-DE"/>
              <a:t>Textmasterformat bearbeiten</a:t>
            </a:r>
          </a:p>
        </p:txBody>
      </p:sp>
      <p:sp>
        <p:nvSpPr>
          <p:cNvPr id="14" name="Textplatzhalter 3"/>
          <p:cNvSpPr>
            <a:spLocks noGrp="1"/>
          </p:cNvSpPr>
          <p:nvPr>
            <p:ph type="body" sz="quarter" idx="17"/>
          </p:nvPr>
        </p:nvSpPr>
        <p:spPr>
          <a:xfrm>
            <a:off x="468772" y="1800225"/>
            <a:ext cx="4056000" cy="971550"/>
          </a:xfrm>
          <a:prstGeom prst="rect">
            <a:avLst/>
          </a:prstGeom>
        </p:spPr>
        <p:txBody>
          <a:bodyPr vert="horz"/>
          <a:lstStyle>
            <a:lvl1pPr marL="0" indent="0">
              <a:buNone/>
              <a:defRPr b="1">
                <a:latin typeface="+mj-lt"/>
              </a:defRPr>
            </a:lvl1pPr>
          </a:lstStyle>
          <a:p>
            <a:pPr lvl="0"/>
            <a:r>
              <a:rPr lang="de-DE"/>
              <a:t>Textmasterformat bearbeiten</a:t>
            </a:r>
          </a:p>
        </p:txBody>
      </p:sp>
    </p:spTree>
    <p:extLst>
      <p:ext uri="{BB962C8B-B14F-4D97-AF65-F5344CB8AC3E}">
        <p14:creationId xmlns:p14="http://schemas.microsoft.com/office/powerpoint/2010/main" val="270197090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etailfolie + Diagramm + Fußzeile + Löwe">
    <p:spTree>
      <p:nvGrpSpPr>
        <p:cNvPr id="1" name=""/>
        <p:cNvGrpSpPr/>
        <p:nvPr/>
      </p:nvGrpSpPr>
      <p:grpSpPr>
        <a:xfrm>
          <a:off x="0" y="0"/>
          <a:ext cx="0" cy="0"/>
          <a:chOff x="0" y="0"/>
          <a:chExt cx="0" cy="0"/>
        </a:xfrm>
      </p:grpSpPr>
      <p:pic>
        <p:nvPicPr>
          <p:cNvPr id="5" name="Bild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el 6"/>
          <p:cNvSpPr>
            <a:spLocks noGrp="1"/>
          </p:cNvSpPr>
          <p:nvPr>
            <p:ph type="title"/>
          </p:nvPr>
        </p:nvSpPr>
        <p:spPr>
          <a:xfrm>
            <a:off x="468000" y="1799999"/>
            <a:ext cx="6630000" cy="972000"/>
          </a:xfrm>
          <a:prstGeom prst="rect">
            <a:avLst/>
          </a:prstGeom>
        </p:spPr>
        <p:txBody>
          <a:bodyPr vert="horz" anchor="t"/>
          <a:lstStyle>
            <a:lvl1pPr algn="l">
              <a:lnSpc>
                <a:spcPct val="100000"/>
              </a:lnSpc>
              <a:defRPr sz="3200" b="1" baseline="0"/>
            </a:lvl1pPr>
          </a:lstStyle>
          <a:p>
            <a:r>
              <a:rPr lang="de-DE"/>
              <a:t>Titelmasterformat durch Klicken bearbeiten</a:t>
            </a:r>
            <a:endParaRPr lang="de-DE" dirty="0"/>
          </a:p>
        </p:txBody>
      </p:sp>
      <p:sp>
        <p:nvSpPr>
          <p:cNvPr id="14" name="Diagrammplatzhalter 5"/>
          <p:cNvSpPr>
            <a:spLocks noGrp="1"/>
          </p:cNvSpPr>
          <p:nvPr>
            <p:ph type="chart" sz="quarter" idx="12"/>
          </p:nvPr>
        </p:nvSpPr>
        <p:spPr>
          <a:xfrm>
            <a:off x="3924565" y="3060001"/>
            <a:ext cx="3173016" cy="3578225"/>
          </a:xfrm>
          <a:prstGeom prst="rect">
            <a:avLst/>
          </a:prstGeom>
        </p:spPr>
        <p:txBody>
          <a:bodyPr vert="horz"/>
          <a:lstStyle>
            <a:lvl1pPr marL="0" indent="0" algn="ctr">
              <a:buNone/>
              <a:defRPr sz="2000"/>
            </a:lvl1pPr>
          </a:lstStyle>
          <a:p>
            <a:pPr lvl="0"/>
            <a:r>
              <a:rPr lang="de-DE" noProof="0"/>
              <a:t>Diagramm durch Klicken auf Symbol hinzufügen</a:t>
            </a:r>
            <a:endParaRPr lang="de-DE" noProof="0" dirty="0"/>
          </a:p>
        </p:txBody>
      </p:sp>
      <p:sp>
        <p:nvSpPr>
          <p:cNvPr id="10" name="Textplatzhalter 28"/>
          <p:cNvSpPr>
            <a:spLocks noGrp="1"/>
          </p:cNvSpPr>
          <p:nvPr>
            <p:ph type="body" sz="quarter" idx="10"/>
          </p:nvPr>
        </p:nvSpPr>
        <p:spPr>
          <a:xfrm>
            <a:off x="467784" y="3060000"/>
            <a:ext cx="2883028" cy="3579312"/>
          </a:xfrm>
          <a:prstGeom prst="rect">
            <a:avLst/>
          </a:prstGeom>
        </p:spPr>
        <p:txBody>
          <a:bodyPr/>
          <a:lstStyle>
            <a:lvl1pPr marL="180000" indent="-180000">
              <a:buClr>
                <a:srgbClr val="D20A11"/>
              </a:buClr>
              <a:buSzPct val="100000"/>
              <a:buFont typeface="Wingdings" panose="05000000000000000000" pitchFamily="2" charset="2"/>
              <a:buChar char="§"/>
              <a:defRPr sz="2000"/>
            </a:lvl1pPr>
            <a:lvl2pPr marL="446088" indent="-179388">
              <a:buClr>
                <a:srgbClr val="D20A11"/>
              </a:buClr>
              <a:buSzPct val="100000"/>
              <a:buFont typeface="Aharoni" panose="02010803020104030203" pitchFamily="2" charset="-79"/>
              <a:buChar char="–"/>
              <a:defRPr sz="1800"/>
            </a:lvl2pPr>
            <a:lvl3pPr marL="627063" indent="-179388">
              <a:buSzPct val="80000"/>
              <a:buFont typeface="Aharoni" panose="02010803020104030203" pitchFamily="2" charset="-79"/>
              <a:buChar char="–"/>
              <a:defRPr sz="1600"/>
            </a:lvl3pPr>
          </a:lstStyle>
          <a:p>
            <a:pPr lvl="0"/>
            <a:r>
              <a:rPr lang="de-DE"/>
              <a:t>Textmasterformat bearbeiten</a:t>
            </a:r>
          </a:p>
          <a:p>
            <a:pPr lvl="1"/>
            <a:r>
              <a:rPr lang="de-DE"/>
              <a:t>Zweite Ebene</a:t>
            </a:r>
          </a:p>
          <a:p>
            <a:pPr lvl="2"/>
            <a:r>
              <a:rPr lang="de-DE"/>
              <a:t>Dritte Ebene</a:t>
            </a:r>
          </a:p>
        </p:txBody>
      </p:sp>
      <p:sp>
        <p:nvSpPr>
          <p:cNvPr id="6" name="Foliennummernplatzhalter 5"/>
          <p:cNvSpPr>
            <a:spLocks noGrp="1"/>
          </p:cNvSpPr>
          <p:nvPr>
            <p:ph type="sldNum" sz="quarter" idx="13"/>
          </p:nvPr>
        </p:nvSpPr>
        <p:spPr>
          <a:xfrm>
            <a:off x="7702550" y="5759450"/>
            <a:ext cx="1900238" cy="180975"/>
          </a:xfrm>
          <a:prstGeom prst="rect">
            <a:avLst/>
          </a:prstGeom>
        </p:spPr>
        <p:txBody>
          <a:bodyPr vert="horz" lIns="0" tIns="0" rIns="0" bIns="0" rtlCol="0" anchor="t"/>
          <a:lstStyle>
            <a:lvl1pPr algn="l" defTabSz="457200" eaLnBrk="1" fontAlgn="auto" hangingPunct="1">
              <a:spcBef>
                <a:spcPts val="0"/>
              </a:spcBef>
              <a:spcAft>
                <a:spcPts val="0"/>
              </a:spcAft>
              <a:defRPr sz="900">
                <a:solidFill>
                  <a:srgbClr val="000000"/>
                </a:solidFill>
                <a:latin typeface="Trebuchet MS"/>
                <a:cs typeface="+mn-cs"/>
              </a:defRPr>
            </a:lvl1pPr>
          </a:lstStyle>
          <a:p>
            <a:pPr>
              <a:defRPr/>
            </a:pPr>
            <a:r>
              <a:rPr lang="de-DE"/>
              <a:t>Folie Nr. </a:t>
            </a:r>
            <a:fld id="{5738B079-8640-4218-A42F-87ADF40BA059}" type="slidenum">
              <a:rPr lang="de-DE"/>
              <a:pPr>
                <a:defRPr/>
              </a:pPr>
              <a:t>‹Nr.›</a:t>
            </a:fld>
            <a:endParaRPr lang="de-DE"/>
          </a:p>
        </p:txBody>
      </p:sp>
      <p:sp>
        <p:nvSpPr>
          <p:cNvPr id="7" name="Datumsplatzhalter 10"/>
          <p:cNvSpPr>
            <a:spLocks noGrp="1"/>
          </p:cNvSpPr>
          <p:nvPr>
            <p:ph type="dt" sz="half" idx="14"/>
          </p:nvPr>
        </p:nvSpPr>
        <p:spPr>
          <a:xfrm>
            <a:off x="7702550" y="5940425"/>
            <a:ext cx="1900238" cy="185738"/>
          </a:xfrm>
          <a:prstGeom prst="rect">
            <a:avLst/>
          </a:prstGeom>
        </p:spPr>
        <p:txBody>
          <a:bodyPr vert="horz" lIns="0" tIns="0" rIns="0" bIns="0" rtlCol="0" anchor="t"/>
          <a:lstStyle>
            <a:lvl1pPr algn="l" defTabSz="457200" eaLnBrk="1" fontAlgn="auto" hangingPunct="1">
              <a:spcBef>
                <a:spcPts val="0"/>
              </a:spcBef>
              <a:spcAft>
                <a:spcPts val="0"/>
              </a:spcAft>
              <a:defRPr sz="900">
                <a:solidFill>
                  <a:srgbClr val="000000"/>
                </a:solidFill>
                <a:latin typeface="Trebuchet MS"/>
                <a:cs typeface="+mn-cs"/>
              </a:defRPr>
            </a:lvl1pPr>
          </a:lstStyle>
          <a:p>
            <a:pPr>
              <a:defRPr/>
            </a:pPr>
            <a:fld id="{FE107CF3-0C29-4630-8E9C-6B6FE2D52AC7}" type="datetime4">
              <a:rPr lang="de-AT"/>
              <a:pPr>
                <a:defRPr/>
              </a:pPr>
              <a:t>14. Juni 2023</a:t>
            </a:fld>
            <a:endParaRPr lang="de-DE" dirty="0"/>
          </a:p>
        </p:txBody>
      </p:sp>
      <p:sp>
        <p:nvSpPr>
          <p:cNvPr id="8" name="Fußzeilenplatzhalter 11"/>
          <p:cNvSpPr>
            <a:spLocks noGrp="1"/>
          </p:cNvSpPr>
          <p:nvPr>
            <p:ph type="ftr" sz="quarter" idx="15"/>
          </p:nvPr>
        </p:nvSpPr>
        <p:spPr>
          <a:xfrm>
            <a:off x="7702550" y="6173788"/>
            <a:ext cx="1900238" cy="460375"/>
          </a:xfrm>
          <a:prstGeom prst="rect">
            <a:avLst/>
          </a:prstGeom>
        </p:spPr>
        <p:txBody>
          <a:bodyPr vert="horz" lIns="0" tIns="0" rIns="0" bIns="0" rtlCol="0" anchor="t"/>
          <a:lstStyle>
            <a:lvl1pPr algn="l" defTabSz="457200" eaLnBrk="1" fontAlgn="auto" hangingPunct="1">
              <a:spcBef>
                <a:spcPts val="0"/>
              </a:spcBef>
              <a:spcAft>
                <a:spcPts val="0"/>
              </a:spcAft>
              <a:defRPr sz="900" b="1">
                <a:solidFill>
                  <a:srgbClr val="000000"/>
                </a:solidFill>
                <a:latin typeface="Trebuchet MS"/>
                <a:cs typeface="+mn-cs"/>
              </a:defRPr>
            </a:lvl1pPr>
          </a:lstStyle>
          <a:p>
            <a:pPr>
              <a:defRPr/>
            </a:pPr>
            <a:r>
              <a:rPr lang="de-DE"/>
              <a:t>Dienststellenbezeichnung, Name (akad. Grad, Vor- und Zuname) </a:t>
            </a:r>
            <a:endParaRPr lang="de-DE" dirty="0"/>
          </a:p>
        </p:txBody>
      </p:sp>
    </p:spTree>
    <p:extLst>
      <p:ext uri="{BB962C8B-B14F-4D97-AF65-F5344CB8AC3E}">
        <p14:creationId xmlns:p14="http://schemas.microsoft.com/office/powerpoint/2010/main" val="266223414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Referat Kinderbetreuung, Elementarbildung, Familien</a:t>
            </a:r>
          </a:p>
        </p:txBody>
      </p:sp>
      <p:sp>
        <p:nvSpPr>
          <p:cNvPr id="6" name="Rectangle 6"/>
          <p:cNvSpPr>
            <a:spLocks noGrp="1" noChangeArrowheads="1"/>
          </p:cNvSpPr>
          <p:nvPr>
            <p:ph type="sldNum" sz="quarter" idx="12"/>
          </p:nvPr>
        </p:nvSpPr>
        <p:spPr>
          <a:ln/>
        </p:spPr>
        <p:txBody>
          <a:bodyPr/>
          <a:lstStyle>
            <a:lvl1pPr>
              <a:defRPr/>
            </a:lvl1pPr>
          </a:lstStyle>
          <a:p>
            <a:pPr>
              <a:defRPr/>
            </a:pPr>
            <a:fld id="{9043A7E3-5030-4C25-862B-39300D5B3505}" type="slidenum">
              <a:rPr lang="de-DE" altLang="de-DE"/>
              <a:pPr>
                <a:defRPr/>
              </a:pPr>
              <a:t>‹Nr.›</a:t>
            </a:fld>
            <a:endParaRPr lang="de-DE" altLang="de-DE"/>
          </a:p>
        </p:txBody>
      </p:sp>
    </p:spTree>
    <p:extLst>
      <p:ext uri="{BB962C8B-B14F-4D97-AF65-F5344CB8AC3E}">
        <p14:creationId xmlns:p14="http://schemas.microsoft.com/office/powerpoint/2010/main" val="146930547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me Gegenüberstellung">
    <p:spTree>
      <p:nvGrpSpPr>
        <p:cNvPr id="1" name=""/>
        <p:cNvGrpSpPr/>
        <p:nvPr/>
      </p:nvGrpSpPr>
      <p:grpSpPr>
        <a:xfrm>
          <a:off x="0" y="0"/>
          <a:ext cx="0" cy="0"/>
          <a:chOff x="0" y="0"/>
          <a:chExt cx="0" cy="0"/>
        </a:xfrm>
      </p:grpSpPr>
      <p:sp>
        <p:nvSpPr>
          <p:cNvPr id="9" name="Diagrammplatzhalter 7"/>
          <p:cNvSpPr>
            <a:spLocks noGrp="1"/>
          </p:cNvSpPr>
          <p:nvPr>
            <p:ph type="chart" sz="quarter" idx="14"/>
          </p:nvPr>
        </p:nvSpPr>
        <p:spPr>
          <a:xfrm>
            <a:off x="467784" y="3060001"/>
            <a:ext cx="4056989" cy="3578225"/>
          </a:xfrm>
          <a:prstGeom prst="rect">
            <a:avLst/>
          </a:prstGeom>
        </p:spPr>
        <p:txBody>
          <a:bodyPr vert="horz"/>
          <a:lstStyle>
            <a:lvl1pPr marL="0" indent="0" algn="ctr">
              <a:buNone/>
              <a:defRPr sz="2000"/>
            </a:lvl1pPr>
          </a:lstStyle>
          <a:p>
            <a:pPr lvl="0"/>
            <a:r>
              <a:rPr lang="de-DE" noProof="0"/>
              <a:t>Diagramm durch Klicken auf Symbol hinzufügen</a:t>
            </a:r>
            <a:endParaRPr lang="de-DE" noProof="0" dirty="0"/>
          </a:p>
        </p:txBody>
      </p:sp>
      <p:sp>
        <p:nvSpPr>
          <p:cNvPr id="11" name="Diagrammplatzhalter 7"/>
          <p:cNvSpPr>
            <a:spLocks noGrp="1"/>
          </p:cNvSpPr>
          <p:nvPr>
            <p:ph type="chart" sz="quarter" idx="15"/>
          </p:nvPr>
        </p:nvSpPr>
        <p:spPr>
          <a:xfrm>
            <a:off x="5538001" y="3060001"/>
            <a:ext cx="4056989" cy="3578225"/>
          </a:xfrm>
          <a:prstGeom prst="rect">
            <a:avLst/>
          </a:prstGeom>
        </p:spPr>
        <p:txBody>
          <a:bodyPr vert="horz"/>
          <a:lstStyle>
            <a:lvl1pPr marL="0" indent="0" algn="ctr">
              <a:buNone/>
              <a:defRPr sz="2000"/>
            </a:lvl1pPr>
          </a:lstStyle>
          <a:p>
            <a:pPr lvl="0"/>
            <a:r>
              <a:rPr lang="de-DE" noProof="0"/>
              <a:t>Diagramm durch Klicken auf Symbol hinzufügen</a:t>
            </a:r>
            <a:endParaRPr lang="de-DE" noProof="0" dirty="0"/>
          </a:p>
        </p:txBody>
      </p:sp>
      <p:sp>
        <p:nvSpPr>
          <p:cNvPr id="12" name="Titel 6"/>
          <p:cNvSpPr>
            <a:spLocks noGrp="1"/>
          </p:cNvSpPr>
          <p:nvPr>
            <p:ph type="title"/>
          </p:nvPr>
        </p:nvSpPr>
        <p:spPr>
          <a:xfrm>
            <a:off x="468000" y="1799999"/>
            <a:ext cx="9126000" cy="972000"/>
          </a:xfrm>
          <a:prstGeom prst="rect">
            <a:avLst/>
          </a:prstGeom>
        </p:spPr>
        <p:txBody>
          <a:bodyPr vert="horz" anchor="t"/>
          <a:lstStyle>
            <a:lvl1pPr algn="l">
              <a:lnSpc>
                <a:spcPct val="100000"/>
              </a:lnSpc>
              <a:defRPr sz="3200" b="1" baseline="0"/>
            </a:lvl1pPr>
          </a:lstStyle>
          <a:p>
            <a:r>
              <a:rPr lang="de-DE"/>
              <a:t>Titelmasterformat durch Klicken bearbeiten</a:t>
            </a:r>
            <a:endParaRPr lang="de-DE" dirty="0"/>
          </a:p>
        </p:txBody>
      </p:sp>
    </p:spTree>
    <p:extLst>
      <p:ext uri="{BB962C8B-B14F-4D97-AF65-F5344CB8AC3E}">
        <p14:creationId xmlns:p14="http://schemas.microsoft.com/office/powerpoint/2010/main" val="8404971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3" name="Titel 6"/>
          <p:cNvSpPr>
            <a:spLocks noGrp="1"/>
          </p:cNvSpPr>
          <p:nvPr>
            <p:ph type="title"/>
          </p:nvPr>
        </p:nvSpPr>
        <p:spPr>
          <a:xfrm>
            <a:off x="468000" y="1799999"/>
            <a:ext cx="8970000" cy="972000"/>
          </a:xfrm>
          <a:prstGeom prst="rect">
            <a:avLst/>
          </a:prstGeom>
        </p:spPr>
        <p:txBody>
          <a:bodyPr vert="horz" anchor="t"/>
          <a:lstStyle>
            <a:lvl1pPr algn="l">
              <a:lnSpc>
                <a:spcPct val="100000"/>
              </a:lnSpc>
              <a:defRPr sz="3200" b="1" baseline="0"/>
            </a:lvl1pPr>
          </a:lstStyle>
          <a:p>
            <a:r>
              <a:rPr lang="de-DE"/>
              <a:t>Titelmasterformat durch Klicken bearbeiten</a:t>
            </a:r>
            <a:endParaRPr lang="de-DE" dirty="0"/>
          </a:p>
        </p:txBody>
      </p:sp>
      <p:sp>
        <p:nvSpPr>
          <p:cNvPr id="7" name="Tabellenplatzhalter 5"/>
          <p:cNvSpPr>
            <a:spLocks noGrp="1"/>
          </p:cNvSpPr>
          <p:nvPr>
            <p:ph type="tbl" sz="quarter" idx="11"/>
          </p:nvPr>
        </p:nvSpPr>
        <p:spPr>
          <a:xfrm>
            <a:off x="467783" y="3060001"/>
            <a:ext cx="8970000" cy="3578225"/>
          </a:xfrm>
          <a:prstGeom prst="rect">
            <a:avLst/>
          </a:prstGeom>
        </p:spPr>
        <p:txBody>
          <a:bodyPr vert="horz"/>
          <a:lstStyle>
            <a:lvl1pPr marL="0" indent="0">
              <a:buNone/>
              <a:defRPr sz="2000"/>
            </a:lvl1pPr>
          </a:lstStyle>
          <a:p>
            <a:pPr lvl="0"/>
            <a:r>
              <a:rPr lang="de-DE" noProof="0"/>
              <a:t>Tabelle durch Klicken auf Symbol hinzufügen</a:t>
            </a:r>
            <a:endParaRPr lang="de-DE" noProof="0" dirty="0"/>
          </a:p>
        </p:txBody>
      </p:sp>
    </p:spTree>
    <p:extLst>
      <p:ext uri="{BB962C8B-B14F-4D97-AF65-F5344CB8AC3E}">
        <p14:creationId xmlns:p14="http://schemas.microsoft.com/office/powerpoint/2010/main" val="215365656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etailfolie mit Bilder + Löwe">
    <p:spTree>
      <p:nvGrpSpPr>
        <p:cNvPr id="1" name=""/>
        <p:cNvGrpSpPr/>
        <p:nvPr/>
      </p:nvGrpSpPr>
      <p:grpSpPr>
        <a:xfrm>
          <a:off x="0" y="0"/>
          <a:ext cx="0" cy="0"/>
          <a:chOff x="0" y="0"/>
          <a:chExt cx="0" cy="0"/>
        </a:xfrm>
      </p:grpSpPr>
      <p:pic>
        <p:nvPicPr>
          <p:cNvPr id="9" name="Bild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6"/>
          <p:cNvSpPr>
            <a:spLocks noGrp="1"/>
          </p:cNvSpPr>
          <p:nvPr>
            <p:ph type="title"/>
          </p:nvPr>
        </p:nvSpPr>
        <p:spPr>
          <a:xfrm>
            <a:off x="468000" y="1799999"/>
            <a:ext cx="6630000" cy="972000"/>
          </a:xfrm>
          <a:prstGeom prst="rect">
            <a:avLst/>
          </a:prstGeom>
        </p:spPr>
        <p:txBody>
          <a:bodyPr vert="horz" anchor="t"/>
          <a:lstStyle>
            <a:lvl1pPr algn="l">
              <a:lnSpc>
                <a:spcPct val="100000"/>
              </a:lnSpc>
              <a:defRPr sz="3200" b="1" baseline="0"/>
            </a:lvl1pPr>
          </a:lstStyle>
          <a:p>
            <a:r>
              <a:rPr lang="de-DE"/>
              <a:t>Titelmasterformat durch Klicken bearbeiten</a:t>
            </a:r>
            <a:endParaRPr lang="de-DE" dirty="0"/>
          </a:p>
        </p:txBody>
      </p:sp>
      <p:sp>
        <p:nvSpPr>
          <p:cNvPr id="8" name="Textplatzhalter 28"/>
          <p:cNvSpPr>
            <a:spLocks noGrp="1"/>
          </p:cNvSpPr>
          <p:nvPr>
            <p:ph type="body" sz="quarter" idx="10"/>
          </p:nvPr>
        </p:nvSpPr>
        <p:spPr>
          <a:xfrm>
            <a:off x="467783" y="3060000"/>
            <a:ext cx="6630000" cy="1620000"/>
          </a:xfrm>
          <a:prstGeom prst="rect">
            <a:avLst/>
          </a:prstGeom>
        </p:spPr>
        <p:txBody>
          <a:bodyPr/>
          <a:lstStyle>
            <a:lvl1pPr marL="0" indent="0">
              <a:buClr>
                <a:srgbClr val="C5000F"/>
              </a:buClr>
              <a:buSzPct val="150000"/>
              <a:buFont typeface="Arial Narrow"/>
              <a:buNone/>
              <a:defRPr sz="2000"/>
            </a:lvl1pPr>
            <a:lvl2pPr marL="742950" indent="-285750">
              <a:buClr>
                <a:schemeClr val="tx1"/>
              </a:buClr>
              <a:buSzPct val="100000"/>
              <a:buFont typeface="Arial Narrow"/>
              <a:buChar char="­"/>
              <a:defRPr sz="2200"/>
            </a:lvl2pPr>
            <a:lvl3pPr marL="1143000" indent="-228600">
              <a:buSzPct val="80000"/>
              <a:buFont typeface="Wingdings" charset="2"/>
              <a:buChar char="§"/>
              <a:defRPr sz="2000"/>
            </a:lvl3pPr>
          </a:lstStyle>
          <a:p>
            <a:pPr lvl="0"/>
            <a:r>
              <a:rPr lang="de-DE"/>
              <a:t>Textmasterformat bearbeiten</a:t>
            </a:r>
          </a:p>
        </p:txBody>
      </p:sp>
      <p:sp>
        <p:nvSpPr>
          <p:cNvPr id="10" name="Bildplatzhalter 9"/>
          <p:cNvSpPr>
            <a:spLocks noGrp="1"/>
          </p:cNvSpPr>
          <p:nvPr>
            <p:ph type="pic" sz="quarter" idx="11"/>
          </p:nvPr>
        </p:nvSpPr>
        <p:spPr>
          <a:xfrm>
            <a:off x="546894" y="4984828"/>
            <a:ext cx="1560000" cy="1440000"/>
          </a:xfrm>
          <a:prstGeom prst="rect">
            <a:avLst/>
          </a:prstGeom>
        </p:spPr>
        <p:txBody>
          <a:bodyPr vert="horz"/>
          <a:lstStyle>
            <a:lvl1pPr marL="0" indent="0">
              <a:buNone/>
              <a:defRPr sz="1400">
                <a:solidFill>
                  <a:schemeClr val="bg1">
                    <a:lumMod val="85000"/>
                  </a:schemeClr>
                </a:solidFill>
              </a:defRPr>
            </a:lvl1pPr>
          </a:lstStyle>
          <a:p>
            <a:pPr lvl="0"/>
            <a:r>
              <a:rPr lang="de-DE" noProof="0"/>
              <a:t>Bild durch Klicken auf Symbol hinzufügen</a:t>
            </a:r>
            <a:endParaRPr lang="de-DE" noProof="0" dirty="0"/>
          </a:p>
        </p:txBody>
      </p:sp>
      <p:sp>
        <p:nvSpPr>
          <p:cNvPr id="11" name="Bildplatzhalter 9"/>
          <p:cNvSpPr>
            <a:spLocks noGrp="1"/>
          </p:cNvSpPr>
          <p:nvPr>
            <p:ph type="pic" sz="quarter" idx="12"/>
          </p:nvPr>
        </p:nvSpPr>
        <p:spPr>
          <a:xfrm>
            <a:off x="2210596" y="4984828"/>
            <a:ext cx="1560000" cy="1440000"/>
          </a:xfrm>
          <a:prstGeom prst="rect">
            <a:avLst/>
          </a:prstGeom>
        </p:spPr>
        <p:txBody>
          <a:bodyPr vert="horz"/>
          <a:lstStyle>
            <a:lvl1pPr marL="0" indent="0">
              <a:buNone/>
              <a:defRPr sz="1400">
                <a:solidFill>
                  <a:srgbClr val="D9D9D9"/>
                </a:solidFill>
              </a:defRPr>
            </a:lvl1pPr>
          </a:lstStyle>
          <a:p>
            <a:pPr lvl="0"/>
            <a:r>
              <a:rPr lang="de-DE" noProof="0"/>
              <a:t>Bild durch Klicken auf Symbol hinzufügen</a:t>
            </a:r>
            <a:endParaRPr lang="de-DE" noProof="0" dirty="0"/>
          </a:p>
        </p:txBody>
      </p:sp>
      <p:sp>
        <p:nvSpPr>
          <p:cNvPr id="12" name="Bildplatzhalter 9"/>
          <p:cNvSpPr>
            <a:spLocks noGrp="1"/>
          </p:cNvSpPr>
          <p:nvPr>
            <p:ph type="pic" sz="quarter" idx="13"/>
          </p:nvPr>
        </p:nvSpPr>
        <p:spPr>
          <a:xfrm>
            <a:off x="3874298" y="4984828"/>
            <a:ext cx="1560000" cy="1440000"/>
          </a:xfrm>
          <a:prstGeom prst="rect">
            <a:avLst/>
          </a:prstGeom>
        </p:spPr>
        <p:txBody>
          <a:bodyPr vert="horz"/>
          <a:lstStyle>
            <a:lvl1pPr marL="0" indent="0">
              <a:buNone/>
              <a:defRPr sz="1400">
                <a:solidFill>
                  <a:srgbClr val="D9D9D9"/>
                </a:solidFill>
              </a:defRPr>
            </a:lvl1pPr>
          </a:lstStyle>
          <a:p>
            <a:pPr lvl="0"/>
            <a:r>
              <a:rPr lang="de-DE" noProof="0"/>
              <a:t>Bild durch Klicken auf Symbol hinzufügen</a:t>
            </a:r>
            <a:endParaRPr lang="de-DE" noProof="0" dirty="0"/>
          </a:p>
        </p:txBody>
      </p:sp>
      <p:sp>
        <p:nvSpPr>
          <p:cNvPr id="13" name="Bildplatzhalter 9"/>
          <p:cNvSpPr>
            <a:spLocks noGrp="1"/>
          </p:cNvSpPr>
          <p:nvPr>
            <p:ph type="pic" sz="quarter" idx="14"/>
          </p:nvPr>
        </p:nvSpPr>
        <p:spPr>
          <a:xfrm>
            <a:off x="5538000" y="4984828"/>
            <a:ext cx="1560000" cy="1440000"/>
          </a:xfrm>
          <a:prstGeom prst="rect">
            <a:avLst/>
          </a:prstGeom>
        </p:spPr>
        <p:txBody>
          <a:bodyPr vert="horz"/>
          <a:lstStyle>
            <a:lvl1pPr marL="0" indent="0">
              <a:buNone/>
              <a:defRPr sz="1400">
                <a:solidFill>
                  <a:srgbClr val="D9D9D9"/>
                </a:solidFill>
              </a:defRPr>
            </a:lvl1pPr>
          </a:lstStyle>
          <a:p>
            <a:pPr lvl="0"/>
            <a:r>
              <a:rPr lang="de-DE" noProof="0"/>
              <a:t>Bild durch Klicken auf Symbol hinzufügen</a:t>
            </a:r>
            <a:endParaRPr lang="de-DE" noProof="0" dirty="0"/>
          </a:p>
        </p:txBody>
      </p:sp>
      <p:sp>
        <p:nvSpPr>
          <p:cNvPr id="14" name="Foliennummernplatzhalter 5"/>
          <p:cNvSpPr>
            <a:spLocks noGrp="1"/>
          </p:cNvSpPr>
          <p:nvPr>
            <p:ph type="sldNum" sz="quarter" idx="15"/>
          </p:nvPr>
        </p:nvSpPr>
        <p:spPr>
          <a:xfrm>
            <a:off x="7702550" y="5759450"/>
            <a:ext cx="1900238" cy="180975"/>
          </a:xfrm>
          <a:prstGeom prst="rect">
            <a:avLst/>
          </a:prstGeom>
        </p:spPr>
        <p:txBody>
          <a:bodyPr vert="horz" lIns="0" tIns="0" rIns="0" bIns="0" rtlCol="0" anchor="t"/>
          <a:lstStyle>
            <a:lvl1pPr algn="l" defTabSz="457200" eaLnBrk="1" fontAlgn="auto" hangingPunct="1">
              <a:spcBef>
                <a:spcPts val="0"/>
              </a:spcBef>
              <a:spcAft>
                <a:spcPts val="0"/>
              </a:spcAft>
              <a:defRPr sz="900">
                <a:solidFill>
                  <a:srgbClr val="000000"/>
                </a:solidFill>
                <a:latin typeface="Trebuchet MS"/>
                <a:cs typeface="+mn-cs"/>
              </a:defRPr>
            </a:lvl1pPr>
          </a:lstStyle>
          <a:p>
            <a:pPr>
              <a:defRPr/>
            </a:pPr>
            <a:r>
              <a:rPr lang="de-DE"/>
              <a:t>Folie Nr. </a:t>
            </a:r>
            <a:fld id="{31C5137A-C817-4879-8E4B-E6765BCFBA78}" type="slidenum">
              <a:rPr lang="de-DE"/>
              <a:pPr>
                <a:defRPr/>
              </a:pPr>
              <a:t>‹Nr.›</a:t>
            </a:fld>
            <a:endParaRPr lang="de-DE"/>
          </a:p>
        </p:txBody>
      </p:sp>
      <p:sp>
        <p:nvSpPr>
          <p:cNvPr id="15" name="Datumsplatzhalter 10"/>
          <p:cNvSpPr>
            <a:spLocks noGrp="1"/>
          </p:cNvSpPr>
          <p:nvPr>
            <p:ph type="dt" sz="half" idx="16"/>
          </p:nvPr>
        </p:nvSpPr>
        <p:spPr>
          <a:xfrm>
            <a:off x="7702550" y="5940425"/>
            <a:ext cx="1900238" cy="185738"/>
          </a:xfrm>
          <a:prstGeom prst="rect">
            <a:avLst/>
          </a:prstGeom>
        </p:spPr>
        <p:txBody>
          <a:bodyPr vert="horz" lIns="0" tIns="0" rIns="0" bIns="0" rtlCol="0" anchor="t"/>
          <a:lstStyle>
            <a:lvl1pPr algn="l" defTabSz="457200" eaLnBrk="1" fontAlgn="auto" hangingPunct="1">
              <a:spcBef>
                <a:spcPts val="0"/>
              </a:spcBef>
              <a:spcAft>
                <a:spcPts val="0"/>
              </a:spcAft>
              <a:defRPr sz="900">
                <a:solidFill>
                  <a:srgbClr val="000000"/>
                </a:solidFill>
                <a:latin typeface="Trebuchet MS"/>
                <a:cs typeface="+mn-cs"/>
              </a:defRPr>
            </a:lvl1pPr>
          </a:lstStyle>
          <a:p>
            <a:pPr>
              <a:defRPr/>
            </a:pPr>
            <a:fld id="{2C8CB431-CBDB-4909-9306-B96EA6FF644E}" type="datetime4">
              <a:rPr lang="de-AT"/>
              <a:pPr>
                <a:defRPr/>
              </a:pPr>
              <a:t>14. Juni 2023</a:t>
            </a:fld>
            <a:endParaRPr lang="de-DE" dirty="0"/>
          </a:p>
        </p:txBody>
      </p:sp>
      <p:sp>
        <p:nvSpPr>
          <p:cNvPr id="16" name="Fußzeilenplatzhalter 11"/>
          <p:cNvSpPr>
            <a:spLocks noGrp="1"/>
          </p:cNvSpPr>
          <p:nvPr>
            <p:ph type="ftr" sz="quarter" idx="17"/>
          </p:nvPr>
        </p:nvSpPr>
        <p:spPr>
          <a:xfrm>
            <a:off x="7702550" y="6173788"/>
            <a:ext cx="1900238" cy="460375"/>
          </a:xfrm>
          <a:prstGeom prst="rect">
            <a:avLst/>
          </a:prstGeom>
        </p:spPr>
        <p:txBody>
          <a:bodyPr vert="horz" lIns="0" tIns="0" rIns="0" bIns="0" rtlCol="0" anchor="t"/>
          <a:lstStyle>
            <a:lvl1pPr algn="l" defTabSz="457200" eaLnBrk="1" fontAlgn="auto" hangingPunct="1">
              <a:spcBef>
                <a:spcPts val="0"/>
              </a:spcBef>
              <a:spcAft>
                <a:spcPts val="0"/>
              </a:spcAft>
              <a:defRPr sz="900" b="1">
                <a:solidFill>
                  <a:srgbClr val="000000"/>
                </a:solidFill>
                <a:latin typeface="Trebuchet MS"/>
                <a:cs typeface="+mn-cs"/>
              </a:defRPr>
            </a:lvl1pPr>
          </a:lstStyle>
          <a:p>
            <a:pPr>
              <a:defRPr/>
            </a:pPr>
            <a:r>
              <a:rPr lang="de-DE"/>
              <a:t>Dienststellenbezeichnung, Name (akad. Grad, Vor- und Zuname) </a:t>
            </a:r>
            <a:endParaRPr lang="de-DE" dirty="0"/>
          </a:p>
        </p:txBody>
      </p:sp>
    </p:spTree>
    <p:extLst>
      <p:ext uri="{BB962C8B-B14F-4D97-AF65-F5344CB8AC3E}">
        <p14:creationId xmlns:p14="http://schemas.microsoft.com/office/powerpoint/2010/main" val="312009775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tailfolie mit Bild">
    <p:spTree>
      <p:nvGrpSpPr>
        <p:cNvPr id="1" name=""/>
        <p:cNvGrpSpPr/>
        <p:nvPr/>
      </p:nvGrpSpPr>
      <p:grpSpPr>
        <a:xfrm>
          <a:off x="0" y="0"/>
          <a:ext cx="0" cy="0"/>
          <a:chOff x="0" y="0"/>
          <a:chExt cx="0" cy="0"/>
        </a:xfrm>
      </p:grpSpPr>
      <p:sp>
        <p:nvSpPr>
          <p:cNvPr id="3" name="Textplatzhalter 28"/>
          <p:cNvSpPr>
            <a:spLocks noGrp="1"/>
          </p:cNvSpPr>
          <p:nvPr>
            <p:ph type="body" sz="quarter" idx="11"/>
          </p:nvPr>
        </p:nvSpPr>
        <p:spPr>
          <a:xfrm>
            <a:off x="5538000" y="3060000"/>
            <a:ext cx="4063412" cy="3579312"/>
          </a:xfrm>
          <a:prstGeom prst="rect">
            <a:avLst/>
          </a:prstGeom>
        </p:spPr>
        <p:txBody>
          <a:bodyPr/>
          <a:lstStyle>
            <a:lvl1pPr marL="180000" indent="-180000">
              <a:buClr>
                <a:srgbClr val="D20A11"/>
              </a:buClr>
              <a:buSzPct val="100000"/>
              <a:buFont typeface="Wingdings" panose="05000000000000000000" pitchFamily="2" charset="2"/>
              <a:buChar char="§"/>
              <a:defRPr sz="2000"/>
            </a:lvl1pPr>
            <a:lvl2pPr marL="446088" indent="-179388">
              <a:buClr>
                <a:srgbClr val="D20A11"/>
              </a:buClr>
              <a:buSzPct val="100000"/>
              <a:buFont typeface="Aharoni" panose="02010803020104030203" pitchFamily="2" charset="-79"/>
              <a:buChar char="–"/>
              <a:defRPr sz="1800"/>
            </a:lvl2pPr>
            <a:lvl3pPr marL="628650" indent="-184150">
              <a:buSzPct val="80000"/>
              <a:buFont typeface="Aharoni" panose="02010803020104030203" pitchFamily="2" charset="-79"/>
              <a:buChar char="–"/>
              <a:defRPr sz="1600"/>
            </a:lvl3pPr>
          </a:lstStyle>
          <a:p>
            <a:pPr lvl="0"/>
            <a:r>
              <a:rPr lang="de-DE"/>
              <a:t>Textmasterformat bearbeiten</a:t>
            </a:r>
          </a:p>
          <a:p>
            <a:pPr lvl="1"/>
            <a:r>
              <a:rPr lang="de-DE"/>
              <a:t>Zweite Ebene</a:t>
            </a:r>
          </a:p>
          <a:p>
            <a:pPr lvl="2"/>
            <a:r>
              <a:rPr lang="de-DE"/>
              <a:t>Dritte Ebene</a:t>
            </a:r>
          </a:p>
        </p:txBody>
      </p:sp>
      <p:sp>
        <p:nvSpPr>
          <p:cNvPr id="4" name="Textplatzhalter 3"/>
          <p:cNvSpPr>
            <a:spLocks noGrp="1"/>
          </p:cNvSpPr>
          <p:nvPr>
            <p:ph type="body" sz="quarter" idx="13"/>
          </p:nvPr>
        </p:nvSpPr>
        <p:spPr>
          <a:xfrm>
            <a:off x="5544277" y="1800225"/>
            <a:ext cx="4056000" cy="971550"/>
          </a:xfrm>
          <a:prstGeom prst="rect">
            <a:avLst/>
          </a:prstGeom>
        </p:spPr>
        <p:txBody>
          <a:bodyPr vert="horz"/>
          <a:lstStyle>
            <a:lvl1pPr marL="0" indent="0">
              <a:buNone/>
              <a:defRPr b="1">
                <a:latin typeface="+mj-lt"/>
              </a:defRPr>
            </a:lvl1pPr>
          </a:lstStyle>
          <a:p>
            <a:pPr lvl="0"/>
            <a:r>
              <a:rPr lang="de-DE"/>
              <a:t>Textmasterformat bearbeiten</a:t>
            </a:r>
          </a:p>
        </p:txBody>
      </p:sp>
      <p:sp>
        <p:nvSpPr>
          <p:cNvPr id="9" name="Bildplatzhalter 7"/>
          <p:cNvSpPr>
            <a:spLocks noGrp="1"/>
          </p:cNvSpPr>
          <p:nvPr>
            <p:ph type="pic" sz="quarter" idx="14"/>
          </p:nvPr>
        </p:nvSpPr>
        <p:spPr>
          <a:xfrm>
            <a:off x="468001" y="1964509"/>
            <a:ext cx="4056989" cy="3743325"/>
          </a:xfrm>
          <a:prstGeom prst="rect">
            <a:avLst/>
          </a:prstGeom>
        </p:spPr>
        <p:txBody>
          <a:bodyPr vert="horz"/>
          <a:lstStyle>
            <a:lvl1pPr marL="0" indent="0">
              <a:buNone/>
              <a:defRPr sz="1400">
                <a:solidFill>
                  <a:srgbClr val="D9D9D9"/>
                </a:solidFill>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414288624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rcollage">
    <p:spTree>
      <p:nvGrpSpPr>
        <p:cNvPr id="1" name=""/>
        <p:cNvGrpSpPr/>
        <p:nvPr/>
      </p:nvGrpSpPr>
      <p:grpSpPr>
        <a:xfrm>
          <a:off x="0" y="0"/>
          <a:ext cx="0" cy="0"/>
          <a:chOff x="0" y="0"/>
          <a:chExt cx="0" cy="0"/>
        </a:xfrm>
      </p:grpSpPr>
      <p:sp>
        <p:nvSpPr>
          <p:cNvPr id="6" name="Bildplatzhalter 4"/>
          <p:cNvSpPr>
            <a:spLocks noGrp="1"/>
          </p:cNvSpPr>
          <p:nvPr>
            <p:ph type="pic" sz="quarter" idx="11"/>
          </p:nvPr>
        </p:nvSpPr>
        <p:spPr>
          <a:xfrm>
            <a:off x="4455667" y="1800000"/>
            <a:ext cx="2535000" cy="2736528"/>
          </a:xfrm>
          <a:prstGeom prst="rect">
            <a:avLst/>
          </a:prstGeom>
        </p:spPr>
        <p:txBody>
          <a:bodyPr vert="horz"/>
          <a:lstStyle>
            <a:lvl1pPr marL="0" indent="0">
              <a:buNone/>
              <a:defRPr sz="1400">
                <a:solidFill>
                  <a:srgbClr val="D9D9D9"/>
                </a:solidFill>
              </a:defRPr>
            </a:lvl1pPr>
          </a:lstStyle>
          <a:p>
            <a:pPr lvl="0"/>
            <a:r>
              <a:rPr lang="de-DE" noProof="0"/>
              <a:t>Bild durch Klicken auf Symbol hinzufügen</a:t>
            </a:r>
            <a:endParaRPr lang="de-DE" noProof="0" dirty="0"/>
          </a:p>
        </p:txBody>
      </p:sp>
      <p:sp>
        <p:nvSpPr>
          <p:cNvPr id="7" name="Bildplatzhalter 4"/>
          <p:cNvSpPr>
            <a:spLocks noGrp="1"/>
          </p:cNvSpPr>
          <p:nvPr>
            <p:ph type="pic" sz="quarter" idx="12"/>
          </p:nvPr>
        </p:nvSpPr>
        <p:spPr>
          <a:xfrm>
            <a:off x="7078500" y="1800000"/>
            <a:ext cx="2535000" cy="2736528"/>
          </a:xfrm>
          <a:prstGeom prst="rect">
            <a:avLst/>
          </a:prstGeom>
        </p:spPr>
        <p:txBody>
          <a:bodyPr vert="horz"/>
          <a:lstStyle>
            <a:lvl1pPr marL="0" indent="0">
              <a:buNone/>
              <a:defRPr sz="1400">
                <a:solidFill>
                  <a:srgbClr val="D9D9D9"/>
                </a:solidFill>
              </a:defRPr>
            </a:lvl1pPr>
          </a:lstStyle>
          <a:p>
            <a:pPr lvl="0"/>
            <a:r>
              <a:rPr lang="de-DE" noProof="0"/>
              <a:t>Bild durch Klicken auf Symbol hinzufügen</a:t>
            </a:r>
            <a:endParaRPr lang="de-DE" noProof="0" dirty="0"/>
          </a:p>
        </p:txBody>
      </p:sp>
      <p:sp>
        <p:nvSpPr>
          <p:cNvPr id="8" name="Bildplatzhalter 4"/>
          <p:cNvSpPr>
            <a:spLocks noGrp="1"/>
          </p:cNvSpPr>
          <p:nvPr>
            <p:ph type="pic" sz="quarter" idx="13"/>
          </p:nvPr>
        </p:nvSpPr>
        <p:spPr>
          <a:xfrm>
            <a:off x="4455667" y="4611951"/>
            <a:ext cx="1657500" cy="1976050"/>
          </a:xfrm>
          <a:prstGeom prst="rect">
            <a:avLst/>
          </a:prstGeom>
        </p:spPr>
        <p:txBody>
          <a:bodyPr vert="horz"/>
          <a:lstStyle>
            <a:lvl1pPr marL="0" indent="0">
              <a:buNone/>
              <a:defRPr sz="1400">
                <a:solidFill>
                  <a:srgbClr val="D9D9D9"/>
                </a:solidFill>
              </a:defRPr>
            </a:lvl1pPr>
          </a:lstStyle>
          <a:p>
            <a:pPr lvl="0"/>
            <a:r>
              <a:rPr lang="de-DE" noProof="0"/>
              <a:t>Bild durch Klicken auf Symbol hinzufügen</a:t>
            </a:r>
            <a:endParaRPr lang="de-DE" noProof="0" dirty="0"/>
          </a:p>
        </p:txBody>
      </p:sp>
      <p:sp>
        <p:nvSpPr>
          <p:cNvPr id="9" name="Bildplatzhalter 4"/>
          <p:cNvSpPr>
            <a:spLocks noGrp="1"/>
          </p:cNvSpPr>
          <p:nvPr>
            <p:ph type="pic" sz="quarter" idx="14"/>
          </p:nvPr>
        </p:nvSpPr>
        <p:spPr>
          <a:xfrm>
            <a:off x="6205834" y="4611951"/>
            <a:ext cx="1657500" cy="1976050"/>
          </a:xfrm>
          <a:prstGeom prst="rect">
            <a:avLst/>
          </a:prstGeom>
        </p:spPr>
        <p:txBody>
          <a:bodyPr vert="horz"/>
          <a:lstStyle>
            <a:lvl1pPr marL="0" indent="0">
              <a:buNone/>
              <a:defRPr sz="1400">
                <a:solidFill>
                  <a:srgbClr val="D9D9D9"/>
                </a:solidFill>
              </a:defRPr>
            </a:lvl1pPr>
          </a:lstStyle>
          <a:p>
            <a:pPr lvl="0"/>
            <a:r>
              <a:rPr lang="de-DE" noProof="0"/>
              <a:t>Bild durch Klicken auf Symbol hinzufügen</a:t>
            </a:r>
            <a:endParaRPr lang="de-DE" noProof="0" dirty="0"/>
          </a:p>
        </p:txBody>
      </p:sp>
      <p:sp>
        <p:nvSpPr>
          <p:cNvPr id="10" name="Bildplatzhalter 4"/>
          <p:cNvSpPr>
            <a:spLocks noGrp="1"/>
          </p:cNvSpPr>
          <p:nvPr>
            <p:ph type="pic" sz="quarter" idx="15"/>
          </p:nvPr>
        </p:nvSpPr>
        <p:spPr>
          <a:xfrm>
            <a:off x="7956000" y="4611951"/>
            <a:ext cx="1657500" cy="1976050"/>
          </a:xfrm>
          <a:prstGeom prst="rect">
            <a:avLst/>
          </a:prstGeom>
        </p:spPr>
        <p:txBody>
          <a:bodyPr vert="horz"/>
          <a:lstStyle>
            <a:lvl1pPr marL="0" indent="0">
              <a:buNone/>
              <a:defRPr sz="1400">
                <a:solidFill>
                  <a:srgbClr val="D9D9D9"/>
                </a:solidFill>
              </a:defRPr>
            </a:lvl1pPr>
          </a:lstStyle>
          <a:p>
            <a:pPr lvl="0"/>
            <a:r>
              <a:rPr lang="de-DE" noProof="0"/>
              <a:t>Bild durch Klicken auf Symbol hinzufügen</a:t>
            </a:r>
            <a:endParaRPr lang="de-DE" noProof="0" dirty="0"/>
          </a:p>
        </p:txBody>
      </p:sp>
      <p:sp>
        <p:nvSpPr>
          <p:cNvPr id="12" name="Bildplatzhalter 4"/>
          <p:cNvSpPr>
            <a:spLocks noGrp="1"/>
          </p:cNvSpPr>
          <p:nvPr>
            <p:ph type="pic" sz="quarter" idx="10"/>
          </p:nvPr>
        </p:nvSpPr>
        <p:spPr>
          <a:xfrm>
            <a:off x="294085" y="1800001"/>
            <a:ext cx="4087200" cy="4788000"/>
          </a:xfrm>
          <a:prstGeom prst="rect">
            <a:avLst/>
          </a:prstGeom>
        </p:spPr>
        <p:txBody>
          <a:bodyPr vert="horz"/>
          <a:lstStyle>
            <a:lvl1pPr marL="0" indent="0">
              <a:buNone/>
              <a:defRPr sz="1400">
                <a:solidFill>
                  <a:srgbClr val="D9D9D9"/>
                </a:solidFill>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171450107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inzelbild">
    <p:spTree>
      <p:nvGrpSpPr>
        <p:cNvPr id="1" name=""/>
        <p:cNvGrpSpPr/>
        <p:nvPr/>
      </p:nvGrpSpPr>
      <p:grpSpPr>
        <a:xfrm>
          <a:off x="0" y="0"/>
          <a:ext cx="0" cy="0"/>
          <a:chOff x="0" y="0"/>
          <a:chExt cx="0" cy="0"/>
        </a:xfrm>
      </p:grpSpPr>
      <p:sp>
        <p:nvSpPr>
          <p:cNvPr id="5" name="Bildplatzhalter 4"/>
          <p:cNvSpPr>
            <a:spLocks noGrp="1"/>
          </p:cNvSpPr>
          <p:nvPr>
            <p:ph type="pic" sz="quarter" idx="10"/>
          </p:nvPr>
        </p:nvSpPr>
        <p:spPr>
          <a:xfrm>
            <a:off x="292500" y="1800000"/>
            <a:ext cx="9321000" cy="4788000"/>
          </a:xfrm>
          <a:prstGeom prst="rect">
            <a:avLst/>
          </a:prstGeom>
        </p:spPr>
        <p:txBody>
          <a:bodyPr vert="horz"/>
          <a:lstStyle>
            <a:lvl1pPr marL="0" indent="0">
              <a:buNone/>
              <a:defRPr sz="1400">
                <a:solidFill>
                  <a:srgbClr val="D9D9D9"/>
                </a:solidFill>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320000436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endParaRPr lang="de-AT"/>
          </a:p>
        </p:txBody>
      </p:sp>
      <p:sp>
        <p:nvSpPr>
          <p:cNvPr id="3" name="Inhaltsplatzhalter 2"/>
          <p:cNvSpPr>
            <a:spLocks noGrp="1"/>
          </p:cNvSpPr>
          <p:nvPr>
            <p:ph idx="1"/>
          </p:nvPr>
        </p:nvSpPr>
        <p:spPr>
          <a:xfrm>
            <a:off x="495300" y="1600201"/>
            <a:ext cx="89154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a:xfrm>
            <a:off x="495300" y="6356350"/>
            <a:ext cx="2311400" cy="365125"/>
          </a:xfrm>
          <a:prstGeom prst="rect">
            <a:avLst/>
          </a:prstGeom>
        </p:spPr>
        <p:txBody>
          <a:bodyPr/>
          <a:lstStyle>
            <a:lvl1pPr defTabSz="457200" eaLnBrk="1" fontAlgn="auto" hangingPunct="1">
              <a:spcBef>
                <a:spcPts val="0"/>
              </a:spcBef>
              <a:spcAft>
                <a:spcPts val="0"/>
              </a:spcAft>
              <a:defRPr sz="1800">
                <a:solidFill>
                  <a:srgbClr val="000000"/>
                </a:solidFill>
                <a:latin typeface="Trebuchet MS"/>
                <a:cs typeface="+mn-cs"/>
              </a:defRPr>
            </a:lvl1pPr>
          </a:lstStyle>
          <a:p>
            <a:pPr>
              <a:defRPr/>
            </a:pPr>
            <a:fld id="{8B228BAE-A789-413A-939D-73F05394D5CF}" type="datetimeFigureOut">
              <a:rPr lang="de-AT"/>
              <a:pPr>
                <a:defRPr/>
              </a:pPr>
              <a:t>14.06.2023</a:t>
            </a:fld>
            <a:endParaRPr lang="de-AT"/>
          </a:p>
        </p:txBody>
      </p:sp>
      <p:sp>
        <p:nvSpPr>
          <p:cNvPr id="5" name="Fußzeilenplatzhalter 4"/>
          <p:cNvSpPr>
            <a:spLocks noGrp="1"/>
          </p:cNvSpPr>
          <p:nvPr>
            <p:ph type="ftr" sz="quarter" idx="11"/>
          </p:nvPr>
        </p:nvSpPr>
        <p:spPr>
          <a:xfrm>
            <a:off x="3384550" y="6356350"/>
            <a:ext cx="3136900" cy="365125"/>
          </a:xfrm>
          <a:prstGeom prst="rect">
            <a:avLst/>
          </a:prstGeom>
        </p:spPr>
        <p:txBody>
          <a:bodyPr/>
          <a:lstStyle>
            <a:lvl1pPr defTabSz="457200" eaLnBrk="1" fontAlgn="auto" hangingPunct="1">
              <a:spcBef>
                <a:spcPts val="0"/>
              </a:spcBef>
              <a:spcAft>
                <a:spcPts val="0"/>
              </a:spcAft>
              <a:defRPr sz="1800">
                <a:solidFill>
                  <a:srgbClr val="000000"/>
                </a:solidFill>
                <a:latin typeface="Trebuchet MS"/>
                <a:cs typeface="+mn-cs"/>
              </a:defRPr>
            </a:lvl1pPr>
          </a:lstStyle>
          <a:p>
            <a:pPr>
              <a:defRPr/>
            </a:pPr>
            <a:endParaRPr lang="de-AT"/>
          </a:p>
        </p:txBody>
      </p:sp>
      <p:sp>
        <p:nvSpPr>
          <p:cNvPr id="6" name="Foliennummernplatzhalter 5"/>
          <p:cNvSpPr>
            <a:spLocks noGrp="1"/>
          </p:cNvSpPr>
          <p:nvPr>
            <p:ph type="sldNum" sz="quarter" idx="12"/>
          </p:nvPr>
        </p:nvSpPr>
        <p:spPr>
          <a:xfrm>
            <a:off x="7099300" y="6356350"/>
            <a:ext cx="2311400" cy="365125"/>
          </a:xfrm>
          <a:prstGeom prst="rect">
            <a:avLst/>
          </a:prstGeom>
        </p:spPr>
        <p:txBody>
          <a:bodyPr/>
          <a:lstStyle>
            <a:lvl1pPr defTabSz="457200" eaLnBrk="1" fontAlgn="auto" hangingPunct="1">
              <a:spcBef>
                <a:spcPts val="0"/>
              </a:spcBef>
              <a:spcAft>
                <a:spcPts val="0"/>
              </a:spcAft>
              <a:defRPr sz="1800">
                <a:solidFill>
                  <a:srgbClr val="000000"/>
                </a:solidFill>
                <a:latin typeface="Trebuchet MS"/>
                <a:cs typeface="+mn-cs"/>
              </a:defRPr>
            </a:lvl1pPr>
          </a:lstStyle>
          <a:p>
            <a:pPr>
              <a:defRPr/>
            </a:pPr>
            <a:fld id="{586AF131-0183-4629-A1D0-A222F5E87341}" type="slidenum">
              <a:rPr lang="de-AT"/>
              <a:pPr>
                <a:defRPr/>
              </a:pPr>
              <a:t>‹Nr.›</a:t>
            </a:fld>
            <a:endParaRPr lang="de-AT"/>
          </a:p>
        </p:txBody>
      </p:sp>
    </p:spTree>
    <p:extLst>
      <p:ext uri="{BB962C8B-B14F-4D97-AF65-F5344CB8AC3E}">
        <p14:creationId xmlns:p14="http://schemas.microsoft.com/office/powerpoint/2010/main" val="197855643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Referat Kinderbetreuung, Elementarbildung, Familien</a:t>
            </a:r>
          </a:p>
        </p:txBody>
      </p:sp>
      <p:sp>
        <p:nvSpPr>
          <p:cNvPr id="6" name="Rectangle 6"/>
          <p:cNvSpPr>
            <a:spLocks noGrp="1" noChangeArrowheads="1"/>
          </p:cNvSpPr>
          <p:nvPr>
            <p:ph type="sldNum" sz="quarter" idx="12"/>
          </p:nvPr>
        </p:nvSpPr>
        <p:spPr>
          <a:ln/>
        </p:spPr>
        <p:txBody>
          <a:bodyPr/>
          <a:lstStyle>
            <a:lvl1pPr>
              <a:defRPr/>
            </a:lvl1pPr>
          </a:lstStyle>
          <a:p>
            <a:pPr>
              <a:defRPr/>
            </a:pPr>
            <a:fld id="{FFF42F3F-34F4-44B6-8D75-69821E54B284}" type="slidenum">
              <a:rPr lang="de-DE" altLang="de-DE"/>
              <a:pPr>
                <a:defRPr/>
              </a:pPr>
              <a:t>‹Nr.›</a:t>
            </a:fld>
            <a:endParaRPr lang="de-DE" altLang="de-DE"/>
          </a:p>
        </p:txBody>
      </p:sp>
    </p:spTree>
    <p:extLst>
      <p:ext uri="{BB962C8B-B14F-4D97-AF65-F5344CB8AC3E}">
        <p14:creationId xmlns:p14="http://schemas.microsoft.com/office/powerpoint/2010/main" val="263768273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95301" y="1600200"/>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5029199" y="1600200"/>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Referat Kinderbetreuung, Elementarbildung, Familien</a:t>
            </a:r>
          </a:p>
        </p:txBody>
      </p:sp>
      <p:sp>
        <p:nvSpPr>
          <p:cNvPr id="7" name="Rectangle 6"/>
          <p:cNvSpPr>
            <a:spLocks noGrp="1" noChangeArrowheads="1"/>
          </p:cNvSpPr>
          <p:nvPr>
            <p:ph type="sldNum" sz="quarter" idx="12"/>
          </p:nvPr>
        </p:nvSpPr>
        <p:spPr>
          <a:ln/>
        </p:spPr>
        <p:txBody>
          <a:bodyPr/>
          <a:lstStyle>
            <a:lvl1pPr>
              <a:defRPr/>
            </a:lvl1pPr>
          </a:lstStyle>
          <a:p>
            <a:pPr>
              <a:defRPr/>
            </a:pPr>
            <a:fld id="{73E5CF8E-6DC1-4CA8-AA41-9F2842066899}" type="slidenum">
              <a:rPr lang="de-DE" altLang="de-DE"/>
              <a:pPr>
                <a:defRPr/>
              </a:pPr>
              <a:t>‹Nr.›</a:t>
            </a:fld>
            <a:endParaRPr lang="de-DE" altLang="de-DE"/>
          </a:p>
        </p:txBody>
      </p:sp>
    </p:spTree>
    <p:extLst>
      <p:ext uri="{BB962C8B-B14F-4D97-AF65-F5344CB8AC3E}">
        <p14:creationId xmlns:p14="http://schemas.microsoft.com/office/powerpoint/2010/main" val="353660943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5032376"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37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Referat Kinderbetreuung, Elementarbildung, Familien</a:t>
            </a:r>
          </a:p>
        </p:txBody>
      </p:sp>
      <p:sp>
        <p:nvSpPr>
          <p:cNvPr id="9" name="Rectangle 6"/>
          <p:cNvSpPr>
            <a:spLocks noGrp="1" noChangeArrowheads="1"/>
          </p:cNvSpPr>
          <p:nvPr>
            <p:ph type="sldNum" sz="quarter" idx="12"/>
          </p:nvPr>
        </p:nvSpPr>
        <p:spPr>
          <a:ln/>
        </p:spPr>
        <p:txBody>
          <a:bodyPr/>
          <a:lstStyle>
            <a:lvl1pPr>
              <a:defRPr/>
            </a:lvl1pPr>
          </a:lstStyle>
          <a:p>
            <a:pPr>
              <a:defRPr/>
            </a:pPr>
            <a:fld id="{C157DC90-3A37-406F-BEDD-B6DEFFB8A6ED}" type="slidenum">
              <a:rPr lang="de-DE" altLang="de-DE"/>
              <a:pPr>
                <a:defRPr/>
              </a:pPr>
              <a:t>‹Nr.›</a:t>
            </a:fld>
            <a:endParaRPr lang="de-DE" altLang="de-DE"/>
          </a:p>
        </p:txBody>
      </p:sp>
    </p:spTree>
    <p:extLst>
      <p:ext uri="{BB962C8B-B14F-4D97-AF65-F5344CB8AC3E}">
        <p14:creationId xmlns:p14="http://schemas.microsoft.com/office/powerpoint/2010/main" val="8803407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Referat Kinderbetreuung, Elementarbildung, Familien</a:t>
            </a:r>
          </a:p>
        </p:txBody>
      </p:sp>
      <p:sp>
        <p:nvSpPr>
          <p:cNvPr id="5" name="Rectangle 6"/>
          <p:cNvSpPr>
            <a:spLocks noGrp="1" noChangeArrowheads="1"/>
          </p:cNvSpPr>
          <p:nvPr>
            <p:ph type="sldNum" sz="quarter" idx="12"/>
          </p:nvPr>
        </p:nvSpPr>
        <p:spPr>
          <a:ln/>
        </p:spPr>
        <p:txBody>
          <a:bodyPr/>
          <a:lstStyle>
            <a:lvl1pPr>
              <a:defRPr/>
            </a:lvl1pPr>
          </a:lstStyle>
          <a:p>
            <a:pPr>
              <a:defRPr/>
            </a:pPr>
            <a:fld id="{BAD7071D-EFCA-4826-9734-CCCCD562C9AD}" type="slidenum">
              <a:rPr lang="de-DE" altLang="de-DE"/>
              <a:pPr>
                <a:defRPr/>
              </a:pPr>
              <a:t>‹Nr.›</a:t>
            </a:fld>
            <a:endParaRPr lang="de-DE" altLang="de-DE"/>
          </a:p>
        </p:txBody>
      </p:sp>
    </p:spTree>
    <p:extLst>
      <p:ext uri="{BB962C8B-B14F-4D97-AF65-F5344CB8AC3E}">
        <p14:creationId xmlns:p14="http://schemas.microsoft.com/office/powerpoint/2010/main" val="236486069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Referat Kinderbetreuung, Elementarbildung, Familien</a:t>
            </a:r>
          </a:p>
        </p:txBody>
      </p:sp>
      <p:sp>
        <p:nvSpPr>
          <p:cNvPr id="4" name="Rectangle 6"/>
          <p:cNvSpPr>
            <a:spLocks noGrp="1" noChangeArrowheads="1"/>
          </p:cNvSpPr>
          <p:nvPr>
            <p:ph type="sldNum" sz="quarter" idx="12"/>
          </p:nvPr>
        </p:nvSpPr>
        <p:spPr>
          <a:ln/>
        </p:spPr>
        <p:txBody>
          <a:bodyPr/>
          <a:lstStyle>
            <a:lvl1pPr>
              <a:defRPr/>
            </a:lvl1pPr>
          </a:lstStyle>
          <a:p>
            <a:pPr>
              <a:defRPr/>
            </a:pPr>
            <a:fld id="{DEDACA91-552B-4E29-9CE5-A1A1B26C2433}" type="slidenum">
              <a:rPr lang="de-DE" altLang="de-DE"/>
              <a:pPr>
                <a:defRPr/>
              </a:pPr>
              <a:t>‹Nr.›</a:t>
            </a:fld>
            <a:endParaRPr lang="de-DE" altLang="de-DE"/>
          </a:p>
        </p:txBody>
      </p:sp>
    </p:spTree>
    <p:extLst>
      <p:ext uri="{BB962C8B-B14F-4D97-AF65-F5344CB8AC3E}">
        <p14:creationId xmlns:p14="http://schemas.microsoft.com/office/powerpoint/2010/main" val="116825469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873499" y="273050"/>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Referat Kinderbetreuung, Elementarbildung, Familien</a:t>
            </a:r>
          </a:p>
        </p:txBody>
      </p:sp>
      <p:sp>
        <p:nvSpPr>
          <p:cNvPr id="7" name="Rectangle 6"/>
          <p:cNvSpPr>
            <a:spLocks noGrp="1" noChangeArrowheads="1"/>
          </p:cNvSpPr>
          <p:nvPr>
            <p:ph type="sldNum" sz="quarter" idx="12"/>
          </p:nvPr>
        </p:nvSpPr>
        <p:spPr>
          <a:ln/>
        </p:spPr>
        <p:txBody>
          <a:bodyPr/>
          <a:lstStyle>
            <a:lvl1pPr>
              <a:defRPr/>
            </a:lvl1pPr>
          </a:lstStyle>
          <a:p>
            <a:pPr>
              <a:defRPr/>
            </a:pPr>
            <a:fld id="{33110630-3CB6-4046-A646-F72DF70C9524}" type="slidenum">
              <a:rPr lang="de-DE" altLang="de-DE"/>
              <a:pPr>
                <a:defRPr/>
              </a:pPr>
              <a:t>‹Nr.›</a:t>
            </a:fld>
            <a:endParaRPr lang="de-DE" altLang="de-DE"/>
          </a:p>
        </p:txBody>
      </p:sp>
    </p:spTree>
    <p:extLst>
      <p:ext uri="{BB962C8B-B14F-4D97-AF65-F5344CB8AC3E}">
        <p14:creationId xmlns:p14="http://schemas.microsoft.com/office/powerpoint/2010/main" val="138237342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Referat Kinderbetreuung, Elementarbildung, Familien</a:t>
            </a:r>
          </a:p>
        </p:txBody>
      </p:sp>
      <p:sp>
        <p:nvSpPr>
          <p:cNvPr id="7" name="Rectangle 6"/>
          <p:cNvSpPr>
            <a:spLocks noGrp="1" noChangeArrowheads="1"/>
          </p:cNvSpPr>
          <p:nvPr>
            <p:ph type="sldNum" sz="quarter" idx="12"/>
          </p:nvPr>
        </p:nvSpPr>
        <p:spPr>
          <a:ln/>
        </p:spPr>
        <p:txBody>
          <a:bodyPr/>
          <a:lstStyle>
            <a:lvl1pPr>
              <a:defRPr/>
            </a:lvl1pPr>
          </a:lstStyle>
          <a:p>
            <a:pPr>
              <a:defRPr/>
            </a:pPr>
            <a:fld id="{D9E988AA-3C5C-43DB-9CC9-ED4FE5A1ADCE}" type="slidenum">
              <a:rPr lang="de-DE" altLang="de-DE"/>
              <a:pPr>
                <a:defRPr/>
              </a:pPr>
              <a:t>‹Nr.›</a:t>
            </a:fld>
            <a:endParaRPr lang="de-DE" altLang="de-DE"/>
          </a:p>
        </p:txBody>
      </p:sp>
    </p:spTree>
    <p:extLst>
      <p:ext uri="{BB962C8B-B14F-4D97-AF65-F5344CB8AC3E}">
        <p14:creationId xmlns:p14="http://schemas.microsoft.com/office/powerpoint/2010/main" val="192619878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574" tIns="33787" rIns="67574" bIns="33787" numCol="1" anchor="ctr" anchorCtr="0" compatLnSpc="1">
            <a:prstTxWarp prst="textNoShape">
              <a:avLst/>
            </a:prstTxWarp>
          </a:bodyPr>
          <a:lstStyle/>
          <a:p>
            <a:pPr lvl="0"/>
            <a:r>
              <a:rPr lang="de-DE" altLang="de-DE"/>
              <a:t>Titelmasterformat durch Klicken bearbeiten</a:t>
            </a:r>
          </a:p>
        </p:txBody>
      </p:sp>
      <p:sp>
        <p:nvSpPr>
          <p:cNvPr id="2051"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574" tIns="33787" rIns="67574" bIns="33787"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124"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574" tIns="33787" rIns="67574" bIns="33787" numCol="1" anchor="t" anchorCtr="0" compatLnSpc="1">
            <a:prstTxWarp prst="textNoShape">
              <a:avLst/>
            </a:prstTxWarp>
          </a:bodyPr>
          <a:lstStyle>
            <a:lvl1pPr defTabSz="676275" eaLnBrk="1" hangingPunct="1">
              <a:defRPr sz="1000">
                <a:latin typeface="Arial" charset="0"/>
                <a:cs typeface="+mn-cs"/>
              </a:defRPr>
            </a:lvl1pPr>
          </a:lstStyle>
          <a:p>
            <a:pPr>
              <a:defRPr/>
            </a:pPr>
            <a:endParaRPr lang="de-DE"/>
          </a:p>
        </p:txBody>
      </p:sp>
      <p:sp>
        <p:nvSpPr>
          <p:cNvPr id="5125"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574" tIns="33787" rIns="67574" bIns="33787" numCol="1" anchor="t" anchorCtr="0" compatLnSpc="1">
            <a:prstTxWarp prst="textNoShape">
              <a:avLst/>
            </a:prstTxWarp>
          </a:bodyPr>
          <a:lstStyle>
            <a:lvl1pPr algn="ctr" defTabSz="676275" eaLnBrk="1" hangingPunct="1">
              <a:defRPr sz="1000">
                <a:latin typeface="Arial" charset="0"/>
                <a:cs typeface="+mn-cs"/>
              </a:defRPr>
            </a:lvl1pPr>
          </a:lstStyle>
          <a:p>
            <a:pPr>
              <a:defRPr/>
            </a:pPr>
            <a:r>
              <a:rPr lang="de-DE"/>
              <a:t>Referat Kinderbetreuung, Elementarbildung, Familien</a:t>
            </a:r>
          </a:p>
        </p:txBody>
      </p:sp>
      <p:sp>
        <p:nvSpPr>
          <p:cNvPr id="5126"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7574" tIns="33787" rIns="67574" bIns="33787" numCol="1" anchor="t" anchorCtr="0" compatLnSpc="1">
            <a:prstTxWarp prst="textNoShape">
              <a:avLst/>
            </a:prstTxWarp>
          </a:bodyPr>
          <a:lstStyle>
            <a:lvl1pPr algn="r" defTabSz="676275" eaLnBrk="1" hangingPunct="1">
              <a:defRPr sz="1000"/>
            </a:lvl1pPr>
          </a:lstStyle>
          <a:p>
            <a:pPr>
              <a:defRPr/>
            </a:pPr>
            <a:fld id="{AE04CCCA-07C8-4B30-BFAD-8A6AE37E207C}"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5018" r:id="rId1"/>
    <p:sldLayoutId id="2147485019" r:id="rId2"/>
    <p:sldLayoutId id="2147485020" r:id="rId3"/>
    <p:sldLayoutId id="2147485021" r:id="rId4"/>
    <p:sldLayoutId id="2147485022" r:id="rId5"/>
    <p:sldLayoutId id="2147485023" r:id="rId6"/>
    <p:sldLayoutId id="2147485024" r:id="rId7"/>
    <p:sldLayoutId id="2147485025" r:id="rId8"/>
    <p:sldLayoutId id="2147485026" r:id="rId9"/>
    <p:sldLayoutId id="2147485027" r:id="rId10"/>
    <p:sldLayoutId id="2147485028" r:id="rId11"/>
  </p:sldLayoutIdLst>
  <p:transition spd="slow"/>
  <p:hf hdr="0" dt="0"/>
  <p:txStyles>
    <p:titleStyle>
      <a:lvl1pPr algn="ctr" defTabSz="676275" rtl="0" eaLnBrk="0" fontAlgn="base" hangingPunct="0">
        <a:spcBef>
          <a:spcPct val="0"/>
        </a:spcBef>
        <a:spcAft>
          <a:spcPct val="0"/>
        </a:spcAft>
        <a:defRPr sz="3300">
          <a:solidFill>
            <a:schemeClr val="tx2"/>
          </a:solidFill>
          <a:latin typeface="+mj-lt"/>
          <a:ea typeface="+mj-ea"/>
          <a:cs typeface="+mj-cs"/>
        </a:defRPr>
      </a:lvl1pPr>
      <a:lvl2pPr algn="ctr" defTabSz="676275" rtl="0" eaLnBrk="0" fontAlgn="base" hangingPunct="0">
        <a:spcBef>
          <a:spcPct val="0"/>
        </a:spcBef>
        <a:spcAft>
          <a:spcPct val="0"/>
        </a:spcAft>
        <a:defRPr sz="3300">
          <a:solidFill>
            <a:schemeClr val="tx2"/>
          </a:solidFill>
          <a:latin typeface="Arial" charset="0"/>
        </a:defRPr>
      </a:lvl2pPr>
      <a:lvl3pPr algn="ctr" defTabSz="676275" rtl="0" eaLnBrk="0" fontAlgn="base" hangingPunct="0">
        <a:spcBef>
          <a:spcPct val="0"/>
        </a:spcBef>
        <a:spcAft>
          <a:spcPct val="0"/>
        </a:spcAft>
        <a:defRPr sz="3300">
          <a:solidFill>
            <a:schemeClr val="tx2"/>
          </a:solidFill>
          <a:latin typeface="Arial" charset="0"/>
        </a:defRPr>
      </a:lvl3pPr>
      <a:lvl4pPr algn="ctr" defTabSz="676275" rtl="0" eaLnBrk="0" fontAlgn="base" hangingPunct="0">
        <a:spcBef>
          <a:spcPct val="0"/>
        </a:spcBef>
        <a:spcAft>
          <a:spcPct val="0"/>
        </a:spcAft>
        <a:defRPr sz="3300">
          <a:solidFill>
            <a:schemeClr val="tx2"/>
          </a:solidFill>
          <a:latin typeface="Arial" charset="0"/>
        </a:defRPr>
      </a:lvl4pPr>
      <a:lvl5pPr algn="ctr" defTabSz="676275" rtl="0" eaLnBrk="0" fontAlgn="base" hangingPunct="0">
        <a:spcBef>
          <a:spcPct val="0"/>
        </a:spcBef>
        <a:spcAft>
          <a:spcPct val="0"/>
        </a:spcAft>
        <a:defRPr sz="3300">
          <a:solidFill>
            <a:schemeClr val="tx2"/>
          </a:solidFill>
          <a:latin typeface="Arial" charset="0"/>
        </a:defRPr>
      </a:lvl5pPr>
      <a:lvl6pPr marL="457200" algn="ctr" defTabSz="676275" rtl="0" fontAlgn="base">
        <a:spcBef>
          <a:spcPct val="0"/>
        </a:spcBef>
        <a:spcAft>
          <a:spcPct val="0"/>
        </a:spcAft>
        <a:defRPr sz="3300">
          <a:solidFill>
            <a:schemeClr val="tx2"/>
          </a:solidFill>
          <a:latin typeface="Arial" charset="0"/>
        </a:defRPr>
      </a:lvl6pPr>
      <a:lvl7pPr marL="914400" algn="ctr" defTabSz="676275" rtl="0" fontAlgn="base">
        <a:spcBef>
          <a:spcPct val="0"/>
        </a:spcBef>
        <a:spcAft>
          <a:spcPct val="0"/>
        </a:spcAft>
        <a:defRPr sz="3300">
          <a:solidFill>
            <a:schemeClr val="tx2"/>
          </a:solidFill>
          <a:latin typeface="Arial" charset="0"/>
        </a:defRPr>
      </a:lvl7pPr>
      <a:lvl8pPr marL="1371600" algn="ctr" defTabSz="676275" rtl="0" fontAlgn="base">
        <a:spcBef>
          <a:spcPct val="0"/>
        </a:spcBef>
        <a:spcAft>
          <a:spcPct val="0"/>
        </a:spcAft>
        <a:defRPr sz="3300">
          <a:solidFill>
            <a:schemeClr val="tx2"/>
          </a:solidFill>
          <a:latin typeface="Arial" charset="0"/>
        </a:defRPr>
      </a:lvl8pPr>
      <a:lvl9pPr marL="1828800" algn="ctr" defTabSz="676275" rtl="0" fontAlgn="base">
        <a:spcBef>
          <a:spcPct val="0"/>
        </a:spcBef>
        <a:spcAft>
          <a:spcPct val="0"/>
        </a:spcAft>
        <a:defRPr sz="3300">
          <a:solidFill>
            <a:schemeClr val="tx2"/>
          </a:solidFill>
          <a:latin typeface="Arial" charset="0"/>
        </a:defRPr>
      </a:lvl9pPr>
    </p:titleStyle>
    <p:bodyStyle>
      <a:lvl1pPr marL="254000" indent="-254000" algn="l" defTabSz="676275" rtl="0" eaLnBrk="0" fontAlgn="base" hangingPunct="0">
        <a:spcBef>
          <a:spcPct val="20000"/>
        </a:spcBef>
        <a:spcAft>
          <a:spcPct val="0"/>
        </a:spcAft>
        <a:buChar char="•"/>
        <a:defRPr sz="2400">
          <a:solidFill>
            <a:schemeClr val="tx1"/>
          </a:solidFill>
          <a:latin typeface="+mn-lt"/>
          <a:ea typeface="+mn-ea"/>
          <a:cs typeface="+mn-cs"/>
        </a:defRPr>
      </a:lvl1pPr>
      <a:lvl2pPr marL="549275" indent="-211138" algn="l" defTabSz="676275" rtl="0" eaLnBrk="0" fontAlgn="base" hangingPunct="0">
        <a:spcBef>
          <a:spcPct val="20000"/>
        </a:spcBef>
        <a:spcAft>
          <a:spcPct val="0"/>
        </a:spcAft>
        <a:buChar char="–"/>
        <a:defRPr sz="2100">
          <a:solidFill>
            <a:schemeClr val="tx1"/>
          </a:solidFill>
          <a:latin typeface="+mn-lt"/>
        </a:defRPr>
      </a:lvl2pPr>
      <a:lvl3pPr marL="844550" indent="-168275" algn="l" defTabSz="676275" rtl="0" eaLnBrk="0" fontAlgn="base" hangingPunct="0">
        <a:spcBef>
          <a:spcPct val="20000"/>
        </a:spcBef>
        <a:spcAft>
          <a:spcPct val="0"/>
        </a:spcAft>
        <a:buChar char="•"/>
        <a:defRPr>
          <a:solidFill>
            <a:schemeClr val="tx1"/>
          </a:solidFill>
          <a:latin typeface="+mn-lt"/>
        </a:defRPr>
      </a:lvl3pPr>
      <a:lvl4pPr marL="1182688" indent="-169863" algn="l" defTabSz="676275" rtl="0" eaLnBrk="0" fontAlgn="base" hangingPunct="0">
        <a:spcBef>
          <a:spcPct val="20000"/>
        </a:spcBef>
        <a:spcAft>
          <a:spcPct val="0"/>
        </a:spcAft>
        <a:buChar char="–"/>
        <a:defRPr sz="1500">
          <a:solidFill>
            <a:schemeClr val="tx1"/>
          </a:solidFill>
          <a:latin typeface="+mn-lt"/>
        </a:defRPr>
      </a:lvl4pPr>
      <a:lvl5pPr marL="1520825" indent="-169863" algn="l" defTabSz="676275" rtl="0" eaLnBrk="0" fontAlgn="base" hangingPunct="0">
        <a:spcBef>
          <a:spcPct val="20000"/>
        </a:spcBef>
        <a:spcAft>
          <a:spcPct val="0"/>
        </a:spcAft>
        <a:buChar char="»"/>
        <a:defRPr sz="1500">
          <a:solidFill>
            <a:schemeClr val="tx1"/>
          </a:solidFill>
          <a:latin typeface="+mn-lt"/>
        </a:defRPr>
      </a:lvl5pPr>
      <a:lvl6pPr marL="1978025" indent="-169863" algn="l" defTabSz="676275" rtl="0" fontAlgn="base">
        <a:spcBef>
          <a:spcPct val="20000"/>
        </a:spcBef>
        <a:spcAft>
          <a:spcPct val="0"/>
        </a:spcAft>
        <a:buChar char="»"/>
        <a:defRPr sz="1500">
          <a:solidFill>
            <a:schemeClr val="tx1"/>
          </a:solidFill>
          <a:latin typeface="+mn-lt"/>
        </a:defRPr>
      </a:lvl6pPr>
      <a:lvl7pPr marL="2435225" indent="-169863" algn="l" defTabSz="676275" rtl="0" fontAlgn="base">
        <a:spcBef>
          <a:spcPct val="20000"/>
        </a:spcBef>
        <a:spcAft>
          <a:spcPct val="0"/>
        </a:spcAft>
        <a:buChar char="»"/>
        <a:defRPr sz="1500">
          <a:solidFill>
            <a:schemeClr val="tx1"/>
          </a:solidFill>
          <a:latin typeface="+mn-lt"/>
        </a:defRPr>
      </a:lvl7pPr>
      <a:lvl8pPr marL="2892425" indent="-169863" algn="l" defTabSz="676275" rtl="0" fontAlgn="base">
        <a:spcBef>
          <a:spcPct val="20000"/>
        </a:spcBef>
        <a:spcAft>
          <a:spcPct val="0"/>
        </a:spcAft>
        <a:buChar char="»"/>
        <a:defRPr sz="1500">
          <a:solidFill>
            <a:schemeClr val="tx1"/>
          </a:solidFill>
          <a:latin typeface="+mn-lt"/>
        </a:defRPr>
      </a:lvl8pPr>
      <a:lvl9pPr marL="3349625" indent="-169863" algn="l" defTabSz="676275" rtl="0" fontAlgn="base">
        <a:spcBef>
          <a:spcPct val="20000"/>
        </a:spcBef>
        <a:spcAft>
          <a:spcPct val="0"/>
        </a:spcAft>
        <a:buChar char="»"/>
        <a:defRPr sz="15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Bild 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Bild 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38" r:id="rId1"/>
    <p:sldLayoutId id="2147485039" r:id="rId2"/>
    <p:sldLayoutId id="2147485040" r:id="rId3"/>
    <p:sldLayoutId id="2147485041" r:id="rId4"/>
    <p:sldLayoutId id="2147485042" r:id="rId5"/>
    <p:sldLayoutId id="2147485029" r:id="rId6"/>
    <p:sldLayoutId id="2147485030" r:id="rId7"/>
    <p:sldLayoutId id="2147485043" r:id="rId8"/>
    <p:sldLayoutId id="2147485031" r:id="rId9"/>
    <p:sldLayoutId id="2147485032" r:id="rId10"/>
    <p:sldLayoutId id="2147485044" r:id="rId11"/>
    <p:sldLayoutId id="2147485033" r:id="rId12"/>
    <p:sldLayoutId id="2147485034" r:id="rId13"/>
    <p:sldLayoutId id="2147485035" r:id="rId14"/>
    <p:sldLayoutId id="2147485045" r:id="rId15"/>
  </p:sldLayoutIdLst>
  <p:transition spd="slow"/>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Trebuchet MS" pitchFamily="34" charset="0"/>
        </a:defRPr>
      </a:lvl2pPr>
      <a:lvl3pPr algn="ctr" defTabSz="457200" rtl="0" eaLnBrk="0" fontAlgn="base" hangingPunct="0">
        <a:spcBef>
          <a:spcPct val="0"/>
        </a:spcBef>
        <a:spcAft>
          <a:spcPct val="0"/>
        </a:spcAft>
        <a:defRPr sz="4400">
          <a:solidFill>
            <a:schemeClr val="tx1"/>
          </a:solidFill>
          <a:latin typeface="Trebuchet MS" pitchFamily="34" charset="0"/>
        </a:defRPr>
      </a:lvl3pPr>
      <a:lvl4pPr algn="ctr" defTabSz="457200" rtl="0" eaLnBrk="0" fontAlgn="base" hangingPunct="0">
        <a:spcBef>
          <a:spcPct val="0"/>
        </a:spcBef>
        <a:spcAft>
          <a:spcPct val="0"/>
        </a:spcAft>
        <a:defRPr sz="4400">
          <a:solidFill>
            <a:schemeClr val="tx1"/>
          </a:solidFill>
          <a:latin typeface="Trebuchet MS" pitchFamily="34" charset="0"/>
        </a:defRPr>
      </a:lvl4pPr>
      <a:lvl5pPr algn="ctr" defTabSz="457200" rtl="0" eaLnBrk="0" fontAlgn="base" hangingPunct="0">
        <a:spcBef>
          <a:spcPct val="0"/>
        </a:spcBef>
        <a:spcAft>
          <a:spcPct val="0"/>
        </a:spcAft>
        <a:defRPr sz="4400">
          <a:solidFill>
            <a:schemeClr val="tx1"/>
          </a:solidFill>
          <a:latin typeface="Trebuchet MS" pitchFamily="34" charset="0"/>
        </a:defRPr>
      </a:lvl5pPr>
      <a:lvl6pPr marL="457200" algn="ctr" defTabSz="457200" rtl="0" fontAlgn="base">
        <a:spcBef>
          <a:spcPct val="0"/>
        </a:spcBef>
        <a:spcAft>
          <a:spcPct val="0"/>
        </a:spcAft>
        <a:defRPr sz="4400">
          <a:solidFill>
            <a:schemeClr val="tx1"/>
          </a:solidFill>
          <a:latin typeface="Trebuchet MS" pitchFamily="34" charset="0"/>
        </a:defRPr>
      </a:lvl6pPr>
      <a:lvl7pPr marL="914400" algn="ctr" defTabSz="457200" rtl="0" fontAlgn="base">
        <a:spcBef>
          <a:spcPct val="0"/>
        </a:spcBef>
        <a:spcAft>
          <a:spcPct val="0"/>
        </a:spcAft>
        <a:defRPr sz="4400">
          <a:solidFill>
            <a:schemeClr val="tx1"/>
          </a:solidFill>
          <a:latin typeface="Trebuchet MS" pitchFamily="34" charset="0"/>
        </a:defRPr>
      </a:lvl7pPr>
      <a:lvl8pPr marL="1371600" algn="ctr" defTabSz="457200" rtl="0" fontAlgn="base">
        <a:spcBef>
          <a:spcPct val="0"/>
        </a:spcBef>
        <a:spcAft>
          <a:spcPct val="0"/>
        </a:spcAft>
        <a:defRPr sz="4400">
          <a:solidFill>
            <a:schemeClr val="tx1"/>
          </a:solidFill>
          <a:latin typeface="Trebuchet MS" pitchFamily="34" charset="0"/>
        </a:defRPr>
      </a:lvl8pPr>
      <a:lvl9pPr marL="1828800" algn="ctr" defTabSz="457200" rtl="0" fontAlgn="base">
        <a:spcBef>
          <a:spcPct val="0"/>
        </a:spcBef>
        <a:spcAft>
          <a:spcPct val="0"/>
        </a:spcAft>
        <a:defRPr sz="4400">
          <a:solidFill>
            <a:schemeClr val="tx1"/>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inder@salzburg.gv.at"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salzburg.gv.at/kinderbetreuung"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mailto:kinder@salzburg.gv.at"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hyperlink" Target="http://www.salzburg.gv.at/themen/bildung/kinder"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hyperlink" Target="https://www.salzburg.gv.at/themen/bildung/kinder"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salzburg.gv.at/themen/bildung/kinder/institutionelle-einrichtung/formulare-antraege"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s://www.salzburg.gv.at/themen/bildung/kinder/institutionelle-einrichtung/paed-konzeption"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s://www.salzburg.gv.at/gesellschaft_/Documents/Handbuch%20zur%20Konzeptionserstellung%20und%20-%C3%BCberarbeitung%20f%C3%BCr%20institutionelle%20KBBE%20(1).pdf"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s://www.salzburg.gv.at/verwaltung_/Seiten/kinderbetreuung-2.aspx"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AT" altLang="de-DE" dirty="0"/>
              <a:t>Die </a:t>
            </a:r>
            <a:r>
              <a:rPr lang="de-AT" altLang="de-DE" dirty="0" err="1"/>
              <a:t>Powerpoint</a:t>
            </a:r>
            <a:r>
              <a:rPr lang="de-AT" altLang="de-DE" dirty="0"/>
              <a:t>-Folien werden nach Abschluss aller Veranstaltungen im Bundesland Salzburg auf die Homepage gestellt.</a:t>
            </a:r>
          </a:p>
          <a:p>
            <a:pPr marL="0" indent="0">
              <a:buNone/>
            </a:pPr>
            <a:endParaRPr lang="de-AT" altLang="de-DE" dirty="0"/>
          </a:p>
          <a:p>
            <a:r>
              <a:rPr lang="de-AT" altLang="de-DE" dirty="0"/>
              <a:t>Fragen, die während der Veranstaltung entstehen, bitte notieren und an </a:t>
            </a:r>
            <a:r>
              <a:rPr lang="de-AT" altLang="de-DE" dirty="0">
                <a:hlinkClick r:id="rId2"/>
              </a:rPr>
              <a:t>kinder@salzburg.gv.at</a:t>
            </a:r>
            <a:r>
              <a:rPr lang="de-AT" altLang="de-DE" dirty="0"/>
              <a:t> Betreff „Bezirkstreffen 2023“ schicken. Antworten werden in die Präsentation eingearbeitet.</a:t>
            </a:r>
          </a:p>
          <a:p>
            <a:pPr marL="0" indent="0" algn="ctr">
              <a:buNone/>
            </a:pPr>
            <a:endParaRPr lang="de-AT" altLang="de-DE" dirty="0"/>
          </a:p>
          <a:p>
            <a:pPr marL="0" indent="0" algn="ctr">
              <a:buNone/>
            </a:pPr>
            <a:endParaRPr lang="de-AT" altLang="de-DE" dirty="0"/>
          </a:p>
        </p:txBody>
      </p:sp>
      <p:sp>
        <p:nvSpPr>
          <p:cNvPr id="4" name="Textplatzhalter 4"/>
          <p:cNvSpPr txBox="1">
            <a:spLocks/>
          </p:cNvSpPr>
          <p:nvPr/>
        </p:nvSpPr>
        <p:spPr>
          <a:xfrm>
            <a:off x="467784" y="762000"/>
            <a:ext cx="8066616" cy="79057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r>
              <a:rPr lang="de-AT" sz="4000" dirty="0"/>
              <a:t>HERZLICH WILLKOMMEN zum Bezirkstreffen für Leitungen 2023</a:t>
            </a:r>
            <a:endParaRPr lang="de-AT" sz="4000" dirty="0">
              <a:latin typeface="Arial" charset="0"/>
              <a:cs typeface="Arial" charset="0"/>
            </a:endParaRPr>
          </a:p>
        </p:txBody>
      </p:sp>
    </p:spTree>
    <p:extLst>
      <p:ext uri="{BB962C8B-B14F-4D97-AF65-F5344CB8AC3E}">
        <p14:creationId xmlns:p14="http://schemas.microsoft.com/office/powerpoint/2010/main" val="168274681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r>
              <a:rPr lang="de-DE" altLang="de-DE" dirty="0"/>
              <a:t>Pädagogische Aufsicht und Beratung</a:t>
            </a:r>
          </a:p>
        </p:txBody>
      </p:sp>
      <p:sp>
        <p:nvSpPr>
          <p:cNvPr id="3" name="Textplatzhalter 2"/>
          <p:cNvSpPr>
            <a:spLocks noGrp="1"/>
          </p:cNvSpPr>
          <p:nvPr>
            <p:ph type="body" sz="quarter" idx="10"/>
          </p:nvPr>
        </p:nvSpPr>
        <p:spPr/>
        <p:txBody>
          <a:bodyPr/>
          <a:lstStyle/>
          <a:p>
            <a:pPr marL="0" indent="0">
              <a:buNone/>
            </a:pPr>
            <a:r>
              <a:rPr lang="de-AT" dirty="0"/>
              <a:t> </a:t>
            </a:r>
          </a:p>
        </p:txBody>
      </p:sp>
      <p:sp>
        <p:nvSpPr>
          <p:cNvPr id="4" name="Rectangle 2"/>
          <p:cNvSpPr txBox="1">
            <a:spLocks noChangeArrowheads="1"/>
          </p:cNvSpPr>
          <p:nvPr/>
        </p:nvSpPr>
        <p:spPr>
          <a:xfrm>
            <a:off x="609600" y="1371600"/>
            <a:ext cx="8915400" cy="1143000"/>
          </a:xfrm>
          <a:prstGeom prst="rect">
            <a:avLst/>
          </a:prstGeom>
        </p:spPr>
        <p:txBody>
          <a:bodyPr vert="horz" anchor="t"/>
          <a:lstStyle>
            <a:lvl1pPr algn="l" defTabSz="457200" rtl="0" eaLnBrk="0" fontAlgn="base" hangingPunct="0">
              <a:lnSpc>
                <a:spcPct val="100000"/>
              </a:lnSpc>
              <a:spcBef>
                <a:spcPct val="0"/>
              </a:spcBef>
              <a:spcAft>
                <a:spcPct val="0"/>
              </a:spcAft>
              <a:defRPr sz="3200" b="1" kern="1200" baseline="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Trebuchet MS" pitchFamily="34" charset="0"/>
              </a:defRPr>
            </a:lvl2pPr>
            <a:lvl3pPr algn="ctr" defTabSz="457200" rtl="0" eaLnBrk="0" fontAlgn="base" hangingPunct="0">
              <a:spcBef>
                <a:spcPct val="0"/>
              </a:spcBef>
              <a:spcAft>
                <a:spcPct val="0"/>
              </a:spcAft>
              <a:defRPr sz="4400">
                <a:solidFill>
                  <a:schemeClr val="tx1"/>
                </a:solidFill>
                <a:latin typeface="Trebuchet MS" pitchFamily="34" charset="0"/>
              </a:defRPr>
            </a:lvl3pPr>
            <a:lvl4pPr algn="ctr" defTabSz="457200" rtl="0" eaLnBrk="0" fontAlgn="base" hangingPunct="0">
              <a:spcBef>
                <a:spcPct val="0"/>
              </a:spcBef>
              <a:spcAft>
                <a:spcPct val="0"/>
              </a:spcAft>
              <a:defRPr sz="4400">
                <a:solidFill>
                  <a:schemeClr val="tx1"/>
                </a:solidFill>
                <a:latin typeface="Trebuchet MS" pitchFamily="34" charset="0"/>
              </a:defRPr>
            </a:lvl4pPr>
            <a:lvl5pPr algn="ctr" defTabSz="457200" rtl="0" eaLnBrk="0" fontAlgn="base" hangingPunct="0">
              <a:spcBef>
                <a:spcPct val="0"/>
              </a:spcBef>
              <a:spcAft>
                <a:spcPct val="0"/>
              </a:spcAft>
              <a:defRPr sz="4400">
                <a:solidFill>
                  <a:schemeClr val="tx1"/>
                </a:solidFill>
                <a:latin typeface="Trebuchet MS" pitchFamily="34" charset="0"/>
              </a:defRPr>
            </a:lvl5pPr>
            <a:lvl6pPr marL="457200" algn="ctr" defTabSz="457200" rtl="0" fontAlgn="base">
              <a:spcBef>
                <a:spcPct val="0"/>
              </a:spcBef>
              <a:spcAft>
                <a:spcPct val="0"/>
              </a:spcAft>
              <a:defRPr sz="4400">
                <a:solidFill>
                  <a:schemeClr val="tx1"/>
                </a:solidFill>
                <a:latin typeface="Trebuchet MS" pitchFamily="34" charset="0"/>
              </a:defRPr>
            </a:lvl6pPr>
            <a:lvl7pPr marL="914400" algn="ctr" defTabSz="457200" rtl="0" fontAlgn="base">
              <a:spcBef>
                <a:spcPct val="0"/>
              </a:spcBef>
              <a:spcAft>
                <a:spcPct val="0"/>
              </a:spcAft>
              <a:defRPr sz="4400">
                <a:solidFill>
                  <a:schemeClr val="tx1"/>
                </a:solidFill>
                <a:latin typeface="Trebuchet MS" pitchFamily="34" charset="0"/>
              </a:defRPr>
            </a:lvl7pPr>
            <a:lvl8pPr marL="1371600" algn="ctr" defTabSz="457200" rtl="0" fontAlgn="base">
              <a:spcBef>
                <a:spcPct val="0"/>
              </a:spcBef>
              <a:spcAft>
                <a:spcPct val="0"/>
              </a:spcAft>
              <a:defRPr sz="4400">
                <a:solidFill>
                  <a:schemeClr val="tx1"/>
                </a:solidFill>
                <a:latin typeface="Trebuchet MS" pitchFamily="34" charset="0"/>
              </a:defRPr>
            </a:lvl8pPr>
            <a:lvl9pPr marL="1828800" algn="ctr" defTabSz="457200" rtl="0" fontAlgn="base">
              <a:spcBef>
                <a:spcPct val="0"/>
              </a:spcBef>
              <a:spcAft>
                <a:spcPct val="0"/>
              </a:spcAft>
              <a:defRPr sz="4400">
                <a:solidFill>
                  <a:schemeClr val="tx1"/>
                </a:solidFill>
                <a:latin typeface="Trebuchet MS" pitchFamily="34" charset="0"/>
              </a:defRPr>
            </a:lvl9pPr>
          </a:lstStyle>
          <a:p>
            <a:pPr eaLnBrk="1" hangingPunct="1"/>
            <a:endParaRPr lang="de-DE" altLang="de-DE" dirty="0"/>
          </a:p>
        </p:txBody>
      </p:sp>
      <p:sp>
        <p:nvSpPr>
          <p:cNvPr id="5" name="Fußzeilenplatzhalter 2"/>
          <p:cNvSpPr txBox="1">
            <a:spLocks/>
          </p:cNvSpPr>
          <p:nvPr/>
        </p:nvSpPr>
        <p:spPr>
          <a:xfrm>
            <a:off x="3498850" y="7083425"/>
            <a:ext cx="3136900" cy="476250"/>
          </a:xfrm>
          <a:prstGeom prst="rect">
            <a:avLst/>
          </a:prstGeom>
        </p:spPr>
        <p:txBody>
          <a:bodyPr/>
          <a:lstStyle>
            <a:defPPr>
              <a:defRPr lang="de-DE"/>
            </a:defPPr>
            <a:lvl1pPr algn="l" rtl="0" eaLnBrk="0" fontAlgn="base" hangingPunct="0">
              <a:spcBef>
                <a:spcPct val="0"/>
              </a:spcBef>
              <a:spcAft>
                <a:spcPct val="0"/>
              </a:spcAft>
              <a:defRPr sz="6500" kern="1200">
                <a:solidFill>
                  <a:schemeClr val="tx1"/>
                </a:solidFill>
                <a:latin typeface="Arial" charset="0"/>
                <a:ea typeface="+mn-ea"/>
                <a:cs typeface="Arial" charset="0"/>
              </a:defRPr>
            </a:lvl1pPr>
            <a:lvl2pPr marL="457200" algn="l" rtl="0" eaLnBrk="0" fontAlgn="base" hangingPunct="0">
              <a:spcBef>
                <a:spcPct val="0"/>
              </a:spcBef>
              <a:spcAft>
                <a:spcPct val="0"/>
              </a:spcAft>
              <a:defRPr sz="6500" kern="1200">
                <a:solidFill>
                  <a:schemeClr val="tx1"/>
                </a:solidFill>
                <a:latin typeface="Arial" charset="0"/>
                <a:ea typeface="+mn-ea"/>
                <a:cs typeface="Arial" charset="0"/>
              </a:defRPr>
            </a:lvl2pPr>
            <a:lvl3pPr marL="914400" algn="l" rtl="0" eaLnBrk="0" fontAlgn="base" hangingPunct="0">
              <a:spcBef>
                <a:spcPct val="0"/>
              </a:spcBef>
              <a:spcAft>
                <a:spcPct val="0"/>
              </a:spcAft>
              <a:defRPr sz="6500" kern="1200">
                <a:solidFill>
                  <a:schemeClr val="tx1"/>
                </a:solidFill>
                <a:latin typeface="Arial" charset="0"/>
                <a:ea typeface="+mn-ea"/>
                <a:cs typeface="Arial" charset="0"/>
              </a:defRPr>
            </a:lvl3pPr>
            <a:lvl4pPr marL="1371600" algn="l" rtl="0" eaLnBrk="0" fontAlgn="base" hangingPunct="0">
              <a:spcBef>
                <a:spcPct val="0"/>
              </a:spcBef>
              <a:spcAft>
                <a:spcPct val="0"/>
              </a:spcAft>
              <a:defRPr sz="6500" kern="1200">
                <a:solidFill>
                  <a:schemeClr val="tx1"/>
                </a:solidFill>
                <a:latin typeface="Arial" charset="0"/>
                <a:ea typeface="+mn-ea"/>
                <a:cs typeface="Arial" charset="0"/>
              </a:defRPr>
            </a:lvl4pPr>
            <a:lvl5pPr marL="1828800" algn="l" rtl="0" eaLnBrk="0" fontAlgn="base" hangingPunct="0">
              <a:spcBef>
                <a:spcPct val="0"/>
              </a:spcBef>
              <a:spcAft>
                <a:spcPct val="0"/>
              </a:spcAft>
              <a:defRPr sz="6500" kern="1200">
                <a:solidFill>
                  <a:schemeClr val="tx1"/>
                </a:solidFill>
                <a:latin typeface="Arial" charset="0"/>
                <a:ea typeface="+mn-ea"/>
                <a:cs typeface="Arial" charset="0"/>
              </a:defRPr>
            </a:lvl5pPr>
            <a:lvl6pPr marL="2286000" algn="l" defTabSz="914400" rtl="0" eaLnBrk="1" latinLnBrk="0" hangingPunct="1">
              <a:defRPr sz="6500" kern="1200">
                <a:solidFill>
                  <a:schemeClr val="tx1"/>
                </a:solidFill>
                <a:latin typeface="Arial" charset="0"/>
                <a:ea typeface="+mn-ea"/>
                <a:cs typeface="Arial" charset="0"/>
              </a:defRPr>
            </a:lvl6pPr>
            <a:lvl7pPr marL="2743200" algn="l" defTabSz="914400" rtl="0" eaLnBrk="1" latinLnBrk="0" hangingPunct="1">
              <a:defRPr sz="6500" kern="1200">
                <a:solidFill>
                  <a:schemeClr val="tx1"/>
                </a:solidFill>
                <a:latin typeface="Arial" charset="0"/>
                <a:ea typeface="+mn-ea"/>
                <a:cs typeface="Arial" charset="0"/>
              </a:defRPr>
            </a:lvl7pPr>
            <a:lvl8pPr marL="3200400" algn="l" defTabSz="914400" rtl="0" eaLnBrk="1" latinLnBrk="0" hangingPunct="1">
              <a:defRPr sz="6500" kern="1200">
                <a:solidFill>
                  <a:schemeClr val="tx1"/>
                </a:solidFill>
                <a:latin typeface="Arial" charset="0"/>
                <a:ea typeface="+mn-ea"/>
                <a:cs typeface="Arial" charset="0"/>
              </a:defRPr>
            </a:lvl8pPr>
            <a:lvl9pPr marL="3657600" algn="l" defTabSz="914400" rtl="0" eaLnBrk="1" latinLnBrk="0" hangingPunct="1">
              <a:defRPr sz="6500" kern="1200">
                <a:solidFill>
                  <a:schemeClr val="tx1"/>
                </a:solidFill>
                <a:latin typeface="Arial" charset="0"/>
                <a:ea typeface="+mn-ea"/>
                <a:cs typeface="Arial" charset="0"/>
              </a:defRPr>
            </a:lvl9pPr>
          </a:lstStyle>
          <a:p>
            <a:pPr>
              <a:defRPr/>
            </a:pPr>
            <a:r>
              <a:rPr lang="de-DE" sz="900"/>
              <a:t>Referat Elementarbildung, Kinderbetreuung</a:t>
            </a:r>
            <a:endParaRPr lang="de-DE" sz="900" dirty="0"/>
          </a:p>
        </p:txBody>
      </p:sp>
      <p:pic>
        <p:nvPicPr>
          <p:cNvPr id="12" name="Grafik 11"/>
          <p:cNvPicPr>
            <a:picLocks noChangeAspect="1"/>
          </p:cNvPicPr>
          <p:nvPr/>
        </p:nvPicPr>
        <p:blipFill>
          <a:blip r:embed="rId2"/>
          <a:stretch>
            <a:fillRect/>
          </a:stretch>
        </p:blipFill>
        <p:spPr>
          <a:xfrm>
            <a:off x="4191000" y="3078221"/>
            <a:ext cx="1349375" cy="1828575"/>
          </a:xfrm>
          <a:prstGeom prst="rect">
            <a:avLst/>
          </a:prstGeom>
        </p:spPr>
      </p:pic>
      <p:sp>
        <p:nvSpPr>
          <p:cNvPr id="13" name="Textfeld 12"/>
          <p:cNvSpPr txBox="1"/>
          <p:nvPr/>
        </p:nvSpPr>
        <p:spPr>
          <a:xfrm>
            <a:off x="4252399" y="4671870"/>
            <a:ext cx="1433252" cy="1077218"/>
          </a:xfrm>
          <a:prstGeom prst="rect">
            <a:avLst/>
          </a:prstGeom>
          <a:noFill/>
        </p:spPr>
        <p:txBody>
          <a:bodyPr wrap="square" rtlCol="0">
            <a:spAutoFit/>
          </a:bodyPr>
          <a:lstStyle/>
          <a:p>
            <a:endParaRPr lang="de-AT" sz="1600" dirty="0"/>
          </a:p>
          <a:p>
            <a:endParaRPr lang="de-AT" sz="1600" dirty="0"/>
          </a:p>
          <a:p>
            <a:pPr algn="ctr"/>
            <a:r>
              <a:rPr lang="de-AT" sz="1600" dirty="0"/>
              <a:t>Mag. </a:t>
            </a:r>
          </a:p>
          <a:p>
            <a:pPr algn="ctr"/>
            <a:r>
              <a:rPr lang="de-AT" sz="1600" dirty="0"/>
              <a:t>Brigitte </a:t>
            </a:r>
            <a:r>
              <a:rPr lang="de-AT" sz="1600" b="1" dirty="0"/>
              <a:t>Nindl</a:t>
            </a:r>
          </a:p>
        </p:txBody>
      </p:sp>
      <p:sp>
        <p:nvSpPr>
          <p:cNvPr id="14" name="Text Box 15"/>
          <p:cNvSpPr txBox="1">
            <a:spLocks noChangeArrowheads="1"/>
          </p:cNvSpPr>
          <p:nvPr/>
        </p:nvSpPr>
        <p:spPr bwMode="auto">
          <a:xfrm>
            <a:off x="6072269" y="5215629"/>
            <a:ext cx="1566861" cy="56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74" tIns="33787" rIns="67574" bIns="33787">
            <a:spAutoFit/>
          </a:bodyPr>
          <a:lstStyle>
            <a:lvl1pPr defTabSz="676275">
              <a:spcBef>
                <a:spcPct val="20000"/>
              </a:spcBef>
              <a:buChar char="•"/>
              <a:defRPr sz="2400">
                <a:solidFill>
                  <a:schemeClr val="tx1"/>
                </a:solidFill>
                <a:latin typeface="Arial" charset="0"/>
              </a:defRPr>
            </a:lvl1pPr>
            <a:lvl2pPr marL="742950" indent="-285750" defTabSz="676275">
              <a:spcBef>
                <a:spcPct val="20000"/>
              </a:spcBef>
              <a:buChar char="–"/>
              <a:defRPr sz="2100">
                <a:solidFill>
                  <a:schemeClr val="tx1"/>
                </a:solidFill>
                <a:latin typeface="Arial" charset="0"/>
              </a:defRPr>
            </a:lvl2pPr>
            <a:lvl3pPr marL="1143000" indent="-228600" defTabSz="676275">
              <a:spcBef>
                <a:spcPct val="20000"/>
              </a:spcBef>
              <a:buChar char="•"/>
              <a:defRPr>
                <a:solidFill>
                  <a:schemeClr val="tx1"/>
                </a:solidFill>
                <a:latin typeface="Arial" charset="0"/>
              </a:defRPr>
            </a:lvl3pPr>
            <a:lvl4pPr marL="1600200" indent="-228600" defTabSz="676275">
              <a:spcBef>
                <a:spcPct val="20000"/>
              </a:spcBef>
              <a:buChar char="–"/>
              <a:defRPr sz="1500">
                <a:solidFill>
                  <a:schemeClr val="tx1"/>
                </a:solidFill>
                <a:latin typeface="Arial" charset="0"/>
              </a:defRPr>
            </a:lvl4pPr>
            <a:lvl5pPr marL="2057400" indent="-228600" defTabSz="676275">
              <a:spcBef>
                <a:spcPct val="20000"/>
              </a:spcBef>
              <a:buChar char="»"/>
              <a:defRPr sz="1500">
                <a:solidFill>
                  <a:schemeClr val="tx1"/>
                </a:solidFill>
                <a:latin typeface="Arial" charset="0"/>
              </a:defRPr>
            </a:lvl5pPr>
            <a:lvl6pPr marL="2514600" indent="-228600" defTabSz="676275" eaLnBrk="0" fontAlgn="base" hangingPunct="0">
              <a:spcBef>
                <a:spcPct val="20000"/>
              </a:spcBef>
              <a:spcAft>
                <a:spcPct val="0"/>
              </a:spcAft>
              <a:buChar char="»"/>
              <a:defRPr sz="1500">
                <a:solidFill>
                  <a:schemeClr val="tx1"/>
                </a:solidFill>
                <a:latin typeface="Arial" charset="0"/>
              </a:defRPr>
            </a:lvl6pPr>
            <a:lvl7pPr marL="2971800" indent="-228600" defTabSz="676275" eaLnBrk="0" fontAlgn="base" hangingPunct="0">
              <a:spcBef>
                <a:spcPct val="20000"/>
              </a:spcBef>
              <a:spcAft>
                <a:spcPct val="0"/>
              </a:spcAft>
              <a:buChar char="»"/>
              <a:defRPr sz="1500">
                <a:solidFill>
                  <a:schemeClr val="tx1"/>
                </a:solidFill>
                <a:latin typeface="Arial" charset="0"/>
              </a:defRPr>
            </a:lvl7pPr>
            <a:lvl8pPr marL="3429000" indent="-228600" defTabSz="676275" eaLnBrk="0" fontAlgn="base" hangingPunct="0">
              <a:spcBef>
                <a:spcPct val="20000"/>
              </a:spcBef>
              <a:spcAft>
                <a:spcPct val="0"/>
              </a:spcAft>
              <a:buChar char="»"/>
              <a:defRPr sz="1500">
                <a:solidFill>
                  <a:schemeClr val="tx1"/>
                </a:solidFill>
                <a:latin typeface="Arial" charset="0"/>
              </a:defRPr>
            </a:lvl8pPr>
            <a:lvl9pPr marL="3886200" indent="-228600" defTabSz="676275" eaLnBrk="0" fontAlgn="base" hangingPunct="0">
              <a:spcBef>
                <a:spcPct val="20000"/>
              </a:spcBef>
              <a:spcAft>
                <a:spcPct val="0"/>
              </a:spcAft>
              <a:buChar char="»"/>
              <a:defRPr sz="1500">
                <a:solidFill>
                  <a:schemeClr val="tx1"/>
                </a:solidFill>
                <a:latin typeface="Arial" charset="0"/>
              </a:defRPr>
            </a:lvl9pPr>
          </a:lstStyle>
          <a:p>
            <a:pPr algn="ctr" eaLnBrk="1" hangingPunct="1">
              <a:spcBef>
                <a:spcPct val="0"/>
              </a:spcBef>
              <a:buFontTx/>
              <a:buNone/>
            </a:pPr>
            <a:r>
              <a:rPr lang="de-DE" altLang="de-DE" sz="1600" dirty="0"/>
              <a:t>Mag. Simone </a:t>
            </a:r>
            <a:r>
              <a:rPr lang="de-DE" altLang="de-DE" sz="1600" b="1" dirty="0"/>
              <a:t>Greisberger</a:t>
            </a:r>
          </a:p>
        </p:txBody>
      </p:sp>
      <p:pic>
        <p:nvPicPr>
          <p:cNvPr id="15" name="Picture 12" descr="C:\Users\mt4\AppData\Local\Microsoft\Windows\Temporary Internet Files\Content.Outlook\MOU9XYLP\Greisberger_Sim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097373"/>
            <a:ext cx="1306389" cy="181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031" y="3093980"/>
            <a:ext cx="1333985" cy="1817585"/>
          </a:xfrm>
          <a:prstGeom prst="rect">
            <a:avLst/>
          </a:prstGeom>
        </p:spPr>
      </p:pic>
      <p:sp>
        <p:nvSpPr>
          <p:cNvPr id="17" name="Text Box 15"/>
          <p:cNvSpPr txBox="1">
            <a:spLocks noChangeArrowheads="1"/>
          </p:cNvSpPr>
          <p:nvPr/>
        </p:nvSpPr>
        <p:spPr bwMode="auto">
          <a:xfrm>
            <a:off x="7911592" y="5194614"/>
            <a:ext cx="1566861" cy="80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74" tIns="33787" rIns="67574" bIns="33787">
            <a:spAutoFit/>
          </a:bodyPr>
          <a:lstStyle>
            <a:lvl1pPr defTabSz="676275">
              <a:spcBef>
                <a:spcPct val="20000"/>
              </a:spcBef>
              <a:buChar char="•"/>
              <a:defRPr sz="2400">
                <a:solidFill>
                  <a:schemeClr val="tx1"/>
                </a:solidFill>
                <a:latin typeface="Arial" charset="0"/>
              </a:defRPr>
            </a:lvl1pPr>
            <a:lvl2pPr marL="742950" indent="-285750" defTabSz="676275">
              <a:spcBef>
                <a:spcPct val="20000"/>
              </a:spcBef>
              <a:buChar char="–"/>
              <a:defRPr sz="2100">
                <a:solidFill>
                  <a:schemeClr val="tx1"/>
                </a:solidFill>
                <a:latin typeface="Arial" charset="0"/>
              </a:defRPr>
            </a:lvl2pPr>
            <a:lvl3pPr marL="1143000" indent="-228600" defTabSz="676275">
              <a:spcBef>
                <a:spcPct val="20000"/>
              </a:spcBef>
              <a:buChar char="•"/>
              <a:defRPr>
                <a:solidFill>
                  <a:schemeClr val="tx1"/>
                </a:solidFill>
                <a:latin typeface="Arial" charset="0"/>
              </a:defRPr>
            </a:lvl3pPr>
            <a:lvl4pPr marL="1600200" indent="-228600" defTabSz="676275">
              <a:spcBef>
                <a:spcPct val="20000"/>
              </a:spcBef>
              <a:buChar char="–"/>
              <a:defRPr sz="1500">
                <a:solidFill>
                  <a:schemeClr val="tx1"/>
                </a:solidFill>
                <a:latin typeface="Arial" charset="0"/>
              </a:defRPr>
            </a:lvl4pPr>
            <a:lvl5pPr marL="2057400" indent="-228600" defTabSz="676275">
              <a:spcBef>
                <a:spcPct val="20000"/>
              </a:spcBef>
              <a:buChar char="»"/>
              <a:defRPr sz="1500">
                <a:solidFill>
                  <a:schemeClr val="tx1"/>
                </a:solidFill>
                <a:latin typeface="Arial" charset="0"/>
              </a:defRPr>
            </a:lvl5pPr>
            <a:lvl6pPr marL="2514600" indent="-228600" defTabSz="676275" eaLnBrk="0" fontAlgn="base" hangingPunct="0">
              <a:spcBef>
                <a:spcPct val="20000"/>
              </a:spcBef>
              <a:spcAft>
                <a:spcPct val="0"/>
              </a:spcAft>
              <a:buChar char="»"/>
              <a:defRPr sz="1500">
                <a:solidFill>
                  <a:schemeClr val="tx1"/>
                </a:solidFill>
                <a:latin typeface="Arial" charset="0"/>
              </a:defRPr>
            </a:lvl6pPr>
            <a:lvl7pPr marL="2971800" indent="-228600" defTabSz="676275" eaLnBrk="0" fontAlgn="base" hangingPunct="0">
              <a:spcBef>
                <a:spcPct val="20000"/>
              </a:spcBef>
              <a:spcAft>
                <a:spcPct val="0"/>
              </a:spcAft>
              <a:buChar char="»"/>
              <a:defRPr sz="1500">
                <a:solidFill>
                  <a:schemeClr val="tx1"/>
                </a:solidFill>
                <a:latin typeface="Arial" charset="0"/>
              </a:defRPr>
            </a:lvl7pPr>
            <a:lvl8pPr marL="3429000" indent="-228600" defTabSz="676275" eaLnBrk="0" fontAlgn="base" hangingPunct="0">
              <a:spcBef>
                <a:spcPct val="20000"/>
              </a:spcBef>
              <a:spcAft>
                <a:spcPct val="0"/>
              </a:spcAft>
              <a:buChar char="»"/>
              <a:defRPr sz="1500">
                <a:solidFill>
                  <a:schemeClr val="tx1"/>
                </a:solidFill>
                <a:latin typeface="Arial" charset="0"/>
              </a:defRPr>
            </a:lvl8pPr>
            <a:lvl9pPr marL="3886200" indent="-228600" defTabSz="676275" eaLnBrk="0" fontAlgn="base" hangingPunct="0">
              <a:spcBef>
                <a:spcPct val="20000"/>
              </a:spcBef>
              <a:spcAft>
                <a:spcPct val="0"/>
              </a:spcAft>
              <a:buChar char="»"/>
              <a:defRPr sz="1500">
                <a:solidFill>
                  <a:schemeClr val="tx1"/>
                </a:solidFill>
                <a:latin typeface="Arial" charset="0"/>
              </a:defRPr>
            </a:lvl9pPr>
          </a:lstStyle>
          <a:p>
            <a:pPr algn="ctr" eaLnBrk="1" hangingPunct="1">
              <a:spcBef>
                <a:spcPct val="0"/>
              </a:spcBef>
              <a:buFontTx/>
              <a:buNone/>
            </a:pPr>
            <a:r>
              <a:rPr lang="de-DE" altLang="de-DE" sz="1600" dirty="0"/>
              <a:t>Maria </a:t>
            </a:r>
            <a:r>
              <a:rPr lang="de-DE" altLang="de-DE" sz="1600" b="1" dirty="0"/>
              <a:t>Schnitzhofer, </a:t>
            </a:r>
            <a:r>
              <a:rPr lang="de-DE" altLang="de-DE" sz="1600" dirty="0"/>
              <a:t>BSc</a:t>
            </a:r>
          </a:p>
        </p:txBody>
      </p:sp>
      <p:sp>
        <p:nvSpPr>
          <p:cNvPr id="18" name="Fußzeilenplatzhalter 2"/>
          <p:cNvSpPr txBox="1">
            <a:spLocks/>
          </p:cNvSpPr>
          <p:nvPr/>
        </p:nvSpPr>
        <p:spPr>
          <a:xfrm>
            <a:off x="3384550" y="6245225"/>
            <a:ext cx="3136900" cy="476250"/>
          </a:xfrm>
          <a:prstGeom prst="rect">
            <a:avLst/>
          </a:prstGeom>
        </p:spPr>
        <p:txBody>
          <a:bodyPr/>
          <a:lstStyle>
            <a:defPPr>
              <a:defRPr lang="de-DE"/>
            </a:defPPr>
            <a:lvl1pPr algn="l" rtl="0" eaLnBrk="0" fontAlgn="base" hangingPunct="0">
              <a:spcBef>
                <a:spcPct val="0"/>
              </a:spcBef>
              <a:spcAft>
                <a:spcPct val="0"/>
              </a:spcAft>
              <a:defRPr sz="6500" kern="1200">
                <a:solidFill>
                  <a:schemeClr val="tx1"/>
                </a:solidFill>
                <a:latin typeface="Arial" charset="0"/>
                <a:ea typeface="+mn-ea"/>
                <a:cs typeface="Arial" charset="0"/>
              </a:defRPr>
            </a:lvl1pPr>
            <a:lvl2pPr marL="457200" algn="l" rtl="0" eaLnBrk="0" fontAlgn="base" hangingPunct="0">
              <a:spcBef>
                <a:spcPct val="0"/>
              </a:spcBef>
              <a:spcAft>
                <a:spcPct val="0"/>
              </a:spcAft>
              <a:defRPr sz="6500" kern="1200">
                <a:solidFill>
                  <a:schemeClr val="tx1"/>
                </a:solidFill>
                <a:latin typeface="Arial" charset="0"/>
                <a:ea typeface="+mn-ea"/>
                <a:cs typeface="Arial" charset="0"/>
              </a:defRPr>
            </a:lvl2pPr>
            <a:lvl3pPr marL="914400" algn="l" rtl="0" eaLnBrk="0" fontAlgn="base" hangingPunct="0">
              <a:spcBef>
                <a:spcPct val="0"/>
              </a:spcBef>
              <a:spcAft>
                <a:spcPct val="0"/>
              </a:spcAft>
              <a:defRPr sz="6500" kern="1200">
                <a:solidFill>
                  <a:schemeClr val="tx1"/>
                </a:solidFill>
                <a:latin typeface="Arial" charset="0"/>
                <a:ea typeface="+mn-ea"/>
                <a:cs typeface="Arial" charset="0"/>
              </a:defRPr>
            </a:lvl3pPr>
            <a:lvl4pPr marL="1371600" algn="l" rtl="0" eaLnBrk="0" fontAlgn="base" hangingPunct="0">
              <a:spcBef>
                <a:spcPct val="0"/>
              </a:spcBef>
              <a:spcAft>
                <a:spcPct val="0"/>
              </a:spcAft>
              <a:defRPr sz="6500" kern="1200">
                <a:solidFill>
                  <a:schemeClr val="tx1"/>
                </a:solidFill>
                <a:latin typeface="Arial" charset="0"/>
                <a:ea typeface="+mn-ea"/>
                <a:cs typeface="Arial" charset="0"/>
              </a:defRPr>
            </a:lvl4pPr>
            <a:lvl5pPr marL="1828800" algn="l" rtl="0" eaLnBrk="0" fontAlgn="base" hangingPunct="0">
              <a:spcBef>
                <a:spcPct val="0"/>
              </a:spcBef>
              <a:spcAft>
                <a:spcPct val="0"/>
              </a:spcAft>
              <a:defRPr sz="6500" kern="1200">
                <a:solidFill>
                  <a:schemeClr val="tx1"/>
                </a:solidFill>
                <a:latin typeface="Arial" charset="0"/>
                <a:ea typeface="+mn-ea"/>
                <a:cs typeface="Arial" charset="0"/>
              </a:defRPr>
            </a:lvl5pPr>
            <a:lvl6pPr marL="2286000" algn="l" defTabSz="914400" rtl="0" eaLnBrk="1" latinLnBrk="0" hangingPunct="1">
              <a:defRPr sz="6500" kern="1200">
                <a:solidFill>
                  <a:schemeClr val="tx1"/>
                </a:solidFill>
                <a:latin typeface="Arial" charset="0"/>
                <a:ea typeface="+mn-ea"/>
                <a:cs typeface="Arial" charset="0"/>
              </a:defRPr>
            </a:lvl6pPr>
            <a:lvl7pPr marL="2743200" algn="l" defTabSz="914400" rtl="0" eaLnBrk="1" latinLnBrk="0" hangingPunct="1">
              <a:defRPr sz="6500" kern="1200">
                <a:solidFill>
                  <a:schemeClr val="tx1"/>
                </a:solidFill>
                <a:latin typeface="Arial" charset="0"/>
                <a:ea typeface="+mn-ea"/>
                <a:cs typeface="Arial" charset="0"/>
              </a:defRPr>
            </a:lvl7pPr>
            <a:lvl8pPr marL="3200400" algn="l" defTabSz="914400" rtl="0" eaLnBrk="1" latinLnBrk="0" hangingPunct="1">
              <a:defRPr sz="6500" kern="1200">
                <a:solidFill>
                  <a:schemeClr val="tx1"/>
                </a:solidFill>
                <a:latin typeface="Arial" charset="0"/>
                <a:ea typeface="+mn-ea"/>
                <a:cs typeface="Arial" charset="0"/>
              </a:defRPr>
            </a:lvl8pPr>
            <a:lvl9pPr marL="3657600" algn="l" defTabSz="914400" rtl="0" eaLnBrk="1" latinLnBrk="0" hangingPunct="1">
              <a:defRPr sz="6500" kern="1200">
                <a:solidFill>
                  <a:schemeClr val="tx1"/>
                </a:solidFill>
                <a:latin typeface="Arial" charset="0"/>
                <a:ea typeface="+mn-ea"/>
                <a:cs typeface="Arial" charset="0"/>
              </a:defRPr>
            </a:lvl9pPr>
          </a:lstStyle>
          <a:p>
            <a:pPr algn="ctr">
              <a:defRPr/>
            </a:pPr>
            <a:r>
              <a:rPr lang="de-DE" sz="900"/>
              <a:t>Referat Elementarbildung, Kinderbetreuung</a:t>
            </a:r>
            <a:endParaRPr lang="de-DE" sz="900" dirty="0"/>
          </a:p>
        </p:txBody>
      </p:sp>
      <p:sp>
        <p:nvSpPr>
          <p:cNvPr id="19" name="Text Box 16"/>
          <p:cNvSpPr txBox="1">
            <a:spLocks noChangeArrowheads="1"/>
          </p:cNvSpPr>
          <p:nvPr/>
        </p:nvSpPr>
        <p:spPr bwMode="auto">
          <a:xfrm>
            <a:off x="221803" y="5026524"/>
            <a:ext cx="1524000" cy="80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74" tIns="33787" rIns="67574" bIns="33787" anchor="ctr">
            <a:spAutoFit/>
          </a:bodyPr>
          <a:lstStyle>
            <a:lvl1pPr defTabSz="676275">
              <a:spcBef>
                <a:spcPct val="20000"/>
              </a:spcBef>
              <a:buChar char="•"/>
              <a:defRPr sz="2400">
                <a:solidFill>
                  <a:schemeClr val="tx1"/>
                </a:solidFill>
                <a:latin typeface="Arial" charset="0"/>
              </a:defRPr>
            </a:lvl1pPr>
            <a:lvl2pPr marL="742950" indent="-285750" defTabSz="676275">
              <a:spcBef>
                <a:spcPct val="20000"/>
              </a:spcBef>
              <a:buChar char="–"/>
              <a:defRPr sz="2100">
                <a:solidFill>
                  <a:schemeClr val="tx1"/>
                </a:solidFill>
                <a:latin typeface="Arial" charset="0"/>
              </a:defRPr>
            </a:lvl2pPr>
            <a:lvl3pPr marL="1143000" indent="-228600" defTabSz="676275">
              <a:spcBef>
                <a:spcPct val="20000"/>
              </a:spcBef>
              <a:buChar char="•"/>
              <a:defRPr>
                <a:solidFill>
                  <a:schemeClr val="tx1"/>
                </a:solidFill>
                <a:latin typeface="Arial" charset="0"/>
              </a:defRPr>
            </a:lvl3pPr>
            <a:lvl4pPr marL="1600200" indent="-228600" defTabSz="676275">
              <a:spcBef>
                <a:spcPct val="20000"/>
              </a:spcBef>
              <a:buChar char="–"/>
              <a:defRPr sz="1500">
                <a:solidFill>
                  <a:schemeClr val="tx1"/>
                </a:solidFill>
                <a:latin typeface="Arial" charset="0"/>
              </a:defRPr>
            </a:lvl4pPr>
            <a:lvl5pPr marL="2057400" indent="-228600" defTabSz="676275">
              <a:spcBef>
                <a:spcPct val="20000"/>
              </a:spcBef>
              <a:buChar char="»"/>
              <a:defRPr sz="1500">
                <a:solidFill>
                  <a:schemeClr val="tx1"/>
                </a:solidFill>
                <a:latin typeface="Arial" charset="0"/>
              </a:defRPr>
            </a:lvl5pPr>
            <a:lvl6pPr marL="2514600" indent="-228600" defTabSz="676275" eaLnBrk="0" fontAlgn="base" hangingPunct="0">
              <a:spcBef>
                <a:spcPct val="20000"/>
              </a:spcBef>
              <a:spcAft>
                <a:spcPct val="0"/>
              </a:spcAft>
              <a:buChar char="»"/>
              <a:defRPr sz="1500">
                <a:solidFill>
                  <a:schemeClr val="tx1"/>
                </a:solidFill>
                <a:latin typeface="Arial" charset="0"/>
              </a:defRPr>
            </a:lvl6pPr>
            <a:lvl7pPr marL="2971800" indent="-228600" defTabSz="676275" eaLnBrk="0" fontAlgn="base" hangingPunct="0">
              <a:spcBef>
                <a:spcPct val="20000"/>
              </a:spcBef>
              <a:spcAft>
                <a:spcPct val="0"/>
              </a:spcAft>
              <a:buChar char="»"/>
              <a:defRPr sz="1500">
                <a:solidFill>
                  <a:schemeClr val="tx1"/>
                </a:solidFill>
                <a:latin typeface="Arial" charset="0"/>
              </a:defRPr>
            </a:lvl7pPr>
            <a:lvl8pPr marL="3429000" indent="-228600" defTabSz="676275" eaLnBrk="0" fontAlgn="base" hangingPunct="0">
              <a:spcBef>
                <a:spcPct val="20000"/>
              </a:spcBef>
              <a:spcAft>
                <a:spcPct val="0"/>
              </a:spcAft>
              <a:buChar char="»"/>
              <a:defRPr sz="1500">
                <a:solidFill>
                  <a:schemeClr val="tx1"/>
                </a:solidFill>
                <a:latin typeface="Arial" charset="0"/>
              </a:defRPr>
            </a:lvl8pPr>
            <a:lvl9pPr marL="3886200" indent="-228600" defTabSz="676275" eaLnBrk="0" fontAlgn="base" hangingPunct="0">
              <a:spcBef>
                <a:spcPct val="20000"/>
              </a:spcBef>
              <a:spcAft>
                <a:spcPct val="0"/>
              </a:spcAft>
              <a:buChar char="»"/>
              <a:defRPr sz="1500">
                <a:solidFill>
                  <a:schemeClr val="tx1"/>
                </a:solidFill>
                <a:latin typeface="Arial" charset="0"/>
              </a:defRPr>
            </a:lvl9pPr>
          </a:lstStyle>
          <a:p>
            <a:pPr marL="0" marR="0" lvl="0" indent="0" algn="ctr" defTabSz="676275"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ctr" defTabSz="676275"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srgbClr val="000000"/>
                </a:solidFill>
                <a:effectLst/>
                <a:uLnTx/>
                <a:uFillTx/>
                <a:latin typeface="Arial" charset="0"/>
                <a:ea typeface="+mn-ea"/>
                <a:cs typeface="Arial" charset="0"/>
              </a:rPr>
              <a:t>Birgit </a:t>
            </a:r>
            <a:r>
              <a:rPr kumimoji="0" lang="de-DE" altLang="de-DE" sz="1600" b="1" i="0" u="none" strike="noStrike" kern="1200" cap="none" spc="0" normalizeH="0" baseline="0" noProof="0" dirty="0">
                <a:ln>
                  <a:noFill/>
                </a:ln>
                <a:solidFill>
                  <a:srgbClr val="000000"/>
                </a:solidFill>
                <a:effectLst/>
                <a:uLnTx/>
                <a:uFillTx/>
                <a:latin typeface="Arial" charset="0"/>
                <a:ea typeface="+mn-ea"/>
                <a:cs typeface="Arial" charset="0"/>
              </a:rPr>
              <a:t>Kendler, </a:t>
            </a:r>
            <a:r>
              <a:rPr kumimoji="0" lang="de-DE" altLang="de-DE" sz="1600" b="0" i="0" u="none" strike="noStrike" kern="1200" cap="none" spc="0" normalizeH="0" baseline="0" noProof="0" dirty="0" err="1">
                <a:ln>
                  <a:noFill/>
                </a:ln>
                <a:solidFill>
                  <a:srgbClr val="000000"/>
                </a:solidFill>
                <a:effectLst/>
                <a:uLnTx/>
                <a:uFillTx/>
                <a:latin typeface="Arial" charset="0"/>
                <a:ea typeface="+mn-ea"/>
                <a:cs typeface="Arial" charset="0"/>
              </a:rPr>
              <a:t>M.Ed</a:t>
            </a:r>
            <a:r>
              <a:rPr kumimoji="0" lang="de-DE" altLang="de-DE" sz="1600" b="0" i="0" u="none" strike="noStrike" kern="1200" cap="none" spc="0" normalizeH="0" baseline="0" noProof="0" dirty="0">
                <a:ln>
                  <a:noFill/>
                </a:ln>
                <a:solidFill>
                  <a:srgbClr val="000000"/>
                </a:solidFill>
                <a:effectLst/>
                <a:uLnTx/>
                <a:uFillTx/>
                <a:latin typeface="Arial" charset="0"/>
                <a:ea typeface="+mn-ea"/>
                <a:cs typeface="Arial" charset="0"/>
              </a:rPr>
              <a:t>.</a:t>
            </a:r>
          </a:p>
        </p:txBody>
      </p:sp>
      <p:pic>
        <p:nvPicPr>
          <p:cNvPr id="20" name="Grafik 19"/>
          <p:cNvPicPr>
            <a:picLocks noChangeAspect="1"/>
          </p:cNvPicPr>
          <p:nvPr/>
        </p:nvPicPr>
        <p:blipFill>
          <a:blip r:embed="rId5"/>
          <a:stretch>
            <a:fillRect/>
          </a:stretch>
        </p:blipFill>
        <p:spPr>
          <a:xfrm>
            <a:off x="323180" y="3092508"/>
            <a:ext cx="1278675" cy="1800000"/>
          </a:xfrm>
          <a:prstGeom prst="rect">
            <a:avLst/>
          </a:prstGeom>
        </p:spPr>
      </p:pic>
      <p:sp>
        <p:nvSpPr>
          <p:cNvPr id="21" name="Text Box 16"/>
          <p:cNvSpPr txBox="1">
            <a:spLocks noChangeArrowheads="1"/>
          </p:cNvSpPr>
          <p:nvPr/>
        </p:nvSpPr>
        <p:spPr bwMode="auto">
          <a:xfrm>
            <a:off x="2123953" y="4975926"/>
            <a:ext cx="1584000" cy="80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74" tIns="33787" rIns="67574" bIns="33787" anchor="ctr">
            <a:spAutoFit/>
          </a:bodyPr>
          <a:lstStyle>
            <a:lvl1pPr defTabSz="676275">
              <a:spcBef>
                <a:spcPct val="20000"/>
              </a:spcBef>
              <a:buChar char="•"/>
              <a:defRPr sz="2400">
                <a:solidFill>
                  <a:schemeClr val="tx1"/>
                </a:solidFill>
                <a:latin typeface="Arial" charset="0"/>
              </a:defRPr>
            </a:lvl1pPr>
            <a:lvl2pPr marL="742950" indent="-285750" defTabSz="676275">
              <a:spcBef>
                <a:spcPct val="20000"/>
              </a:spcBef>
              <a:buChar char="–"/>
              <a:defRPr sz="2100">
                <a:solidFill>
                  <a:schemeClr val="tx1"/>
                </a:solidFill>
                <a:latin typeface="Arial" charset="0"/>
              </a:defRPr>
            </a:lvl2pPr>
            <a:lvl3pPr marL="1143000" indent="-228600" defTabSz="676275">
              <a:spcBef>
                <a:spcPct val="20000"/>
              </a:spcBef>
              <a:buChar char="•"/>
              <a:defRPr>
                <a:solidFill>
                  <a:schemeClr val="tx1"/>
                </a:solidFill>
                <a:latin typeface="Arial" charset="0"/>
              </a:defRPr>
            </a:lvl3pPr>
            <a:lvl4pPr marL="1600200" indent="-228600" defTabSz="676275">
              <a:spcBef>
                <a:spcPct val="20000"/>
              </a:spcBef>
              <a:buChar char="–"/>
              <a:defRPr sz="1500">
                <a:solidFill>
                  <a:schemeClr val="tx1"/>
                </a:solidFill>
                <a:latin typeface="Arial" charset="0"/>
              </a:defRPr>
            </a:lvl4pPr>
            <a:lvl5pPr marL="2057400" indent="-228600" defTabSz="676275">
              <a:spcBef>
                <a:spcPct val="20000"/>
              </a:spcBef>
              <a:buChar char="»"/>
              <a:defRPr sz="1500">
                <a:solidFill>
                  <a:schemeClr val="tx1"/>
                </a:solidFill>
                <a:latin typeface="Arial" charset="0"/>
              </a:defRPr>
            </a:lvl5pPr>
            <a:lvl6pPr marL="2514600" indent="-228600" defTabSz="676275" eaLnBrk="0" fontAlgn="base" hangingPunct="0">
              <a:spcBef>
                <a:spcPct val="20000"/>
              </a:spcBef>
              <a:spcAft>
                <a:spcPct val="0"/>
              </a:spcAft>
              <a:buChar char="»"/>
              <a:defRPr sz="1500">
                <a:solidFill>
                  <a:schemeClr val="tx1"/>
                </a:solidFill>
                <a:latin typeface="Arial" charset="0"/>
              </a:defRPr>
            </a:lvl6pPr>
            <a:lvl7pPr marL="2971800" indent="-228600" defTabSz="676275" eaLnBrk="0" fontAlgn="base" hangingPunct="0">
              <a:spcBef>
                <a:spcPct val="20000"/>
              </a:spcBef>
              <a:spcAft>
                <a:spcPct val="0"/>
              </a:spcAft>
              <a:buChar char="»"/>
              <a:defRPr sz="1500">
                <a:solidFill>
                  <a:schemeClr val="tx1"/>
                </a:solidFill>
                <a:latin typeface="Arial" charset="0"/>
              </a:defRPr>
            </a:lvl7pPr>
            <a:lvl8pPr marL="3429000" indent="-228600" defTabSz="676275" eaLnBrk="0" fontAlgn="base" hangingPunct="0">
              <a:spcBef>
                <a:spcPct val="20000"/>
              </a:spcBef>
              <a:spcAft>
                <a:spcPct val="0"/>
              </a:spcAft>
              <a:buChar char="»"/>
              <a:defRPr sz="1500">
                <a:solidFill>
                  <a:schemeClr val="tx1"/>
                </a:solidFill>
                <a:latin typeface="Arial" charset="0"/>
              </a:defRPr>
            </a:lvl8pPr>
            <a:lvl9pPr marL="3886200" indent="-228600" defTabSz="676275" eaLnBrk="0" fontAlgn="base" hangingPunct="0">
              <a:spcBef>
                <a:spcPct val="20000"/>
              </a:spcBef>
              <a:spcAft>
                <a:spcPct val="0"/>
              </a:spcAft>
              <a:buChar char="»"/>
              <a:defRPr sz="1500">
                <a:solidFill>
                  <a:schemeClr val="tx1"/>
                </a:solidFill>
                <a:latin typeface="Arial" charset="0"/>
              </a:defRPr>
            </a:lvl9pPr>
          </a:lstStyle>
          <a:p>
            <a:pPr marL="0" marR="0" lvl="0" indent="0" algn="ctr" defTabSz="676275" rtl="0" eaLnBrk="1" fontAlgn="base" latinLnBrk="0" hangingPunct="1">
              <a:lnSpc>
                <a:spcPct val="100000"/>
              </a:lnSpc>
              <a:spcBef>
                <a:spcPct val="0"/>
              </a:spcBef>
              <a:spcAft>
                <a:spcPct val="0"/>
              </a:spcAft>
              <a:buClrTx/>
              <a:buSzTx/>
              <a:buFontTx/>
              <a:buNone/>
              <a:tabLst/>
              <a:defRPr/>
            </a:pPr>
            <a:endParaRPr kumimoji="0" lang="de-DE" altLang="de-DE" sz="16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ctr" defTabSz="676275"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srgbClr val="000000"/>
                </a:solidFill>
                <a:effectLst/>
                <a:uLnTx/>
                <a:uFillTx/>
                <a:latin typeface="Arial" charset="0"/>
                <a:ea typeface="+mn-ea"/>
                <a:cs typeface="Arial" charset="0"/>
              </a:rPr>
              <a:t>Birgit </a:t>
            </a:r>
            <a:r>
              <a:rPr kumimoji="0" lang="de-DE" altLang="de-DE" sz="1600" b="1" i="0" u="none" strike="noStrike" kern="1200" cap="none" spc="0" normalizeH="0" baseline="0" noProof="0" dirty="0">
                <a:ln>
                  <a:noFill/>
                </a:ln>
                <a:solidFill>
                  <a:srgbClr val="000000"/>
                </a:solidFill>
                <a:effectLst/>
                <a:uLnTx/>
                <a:uFillTx/>
                <a:latin typeface="Arial" charset="0"/>
                <a:ea typeface="+mn-ea"/>
                <a:cs typeface="Arial" charset="0"/>
              </a:rPr>
              <a:t>Perschl, </a:t>
            </a:r>
            <a:r>
              <a:rPr kumimoji="0" lang="de-DE" altLang="de-DE" sz="1600" b="0" i="0" u="none" strike="noStrike" kern="1200" cap="none" spc="0" normalizeH="0" baseline="0" noProof="0" dirty="0" err="1">
                <a:ln>
                  <a:noFill/>
                </a:ln>
                <a:solidFill>
                  <a:srgbClr val="000000"/>
                </a:solidFill>
                <a:effectLst/>
                <a:uLnTx/>
                <a:uFillTx/>
                <a:latin typeface="Arial" charset="0"/>
                <a:ea typeface="+mn-ea"/>
                <a:cs typeface="Arial" charset="0"/>
              </a:rPr>
              <a:t>M.Ed</a:t>
            </a:r>
            <a:r>
              <a:rPr kumimoji="0" lang="de-DE" altLang="de-DE" sz="1600" b="0" i="0" u="none" strike="noStrike" kern="1200" cap="none" spc="0" normalizeH="0" baseline="0" noProof="0" dirty="0">
                <a:ln>
                  <a:noFill/>
                </a:ln>
                <a:solidFill>
                  <a:srgbClr val="000000"/>
                </a:solidFill>
                <a:effectLst/>
                <a:uLnTx/>
                <a:uFillTx/>
                <a:latin typeface="Arial" charset="0"/>
                <a:ea typeface="+mn-ea"/>
                <a:cs typeface="Arial" charset="0"/>
              </a:rPr>
              <a:t>.</a:t>
            </a:r>
          </a:p>
        </p:txBody>
      </p:sp>
      <p:pic>
        <p:nvPicPr>
          <p:cNvPr id="22" name="Grafik 21"/>
          <p:cNvPicPr>
            <a:picLocks noChangeAspect="1"/>
          </p:cNvPicPr>
          <p:nvPr/>
        </p:nvPicPr>
        <p:blipFill rotWithShape="1">
          <a:blip r:embed="rId6"/>
          <a:srcRect l="5420" r="10684"/>
          <a:stretch/>
        </p:blipFill>
        <p:spPr>
          <a:xfrm>
            <a:off x="2209800" y="3092508"/>
            <a:ext cx="1328928" cy="1800000"/>
          </a:xfrm>
          <a:prstGeom prst="rect">
            <a:avLst/>
          </a:prstGeom>
        </p:spPr>
      </p:pic>
    </p:spTree>
    <p:extLst>
      <p:ext uri="{BB962C8B-B14F-4D97-AF65-F5344CB8AC3E}">
        <p14:creationId xmlns:p14="http://schemas.microsoft.com/office/powerpoint/2010/main" val="385770850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609600" y="1766094"/>
            <a:ext cx="8229600" cy="971550"/>
          </a:xfrm>
        </p:spPr>
        <p:txBody>
          <a:bodyPr/>
          <a:lstStyle/>
          <a:p>
            <a:r>
              <a:rPr lang="de-AT" dirty="0"/>
              <a:t>Pädagogische Aufsicht und Beratung: TAGESELTERN</a:t>
            </a:r>
          </a:p>
        </p:txBody>
      </p:sp>
      <p:sp>
        <p:nvSpPr>
          <p:cNvPr id="3" name="Textplatzhalter 2"/>
          <p:cNvSpPr>
            <a:spLocks noGrp="1"/>
          </p:cNvSpPr>
          <p:nvPr>
            <p:ph type="body" sz="quarter" idx="4294967295"/>
          </p:nvPr>
        </p:nvSpPr>
        <p:spPr>
          <a:xfrm>
            <a:off x="1366045" y="4662685"/>
            <a:ext cx="1916112" cy="1575076"/>
          </a:xfrm>
          <a:prstGeom prst="rect">
            <a:avLst/>
          </a:prstGeom>
        </p:spPr>
        <p:txBody>
          <a:bodyPr/>
          <a:lstStyle/>
          <a:p>
            <a:pPr marL="0" indent="0">
              <a:buNone/>
            </a:pPr>
            <a:endParaRPr lang="de-AT" dirty="0"/>
          </a:p>
          <a:p>
            <a:pPr marL="0" indent="0" algn="ctr">
              <a:spcBef>
                <a:spcPct val="0"/>
              </a:spcBef>
              <a:buNone/>
            </a:pPr>
            <a:r>
              <a:rPr lang="de-AT" sz="1600" dirty="0">
                <a:latin typeface="Arial" charset="0"/>
                <a:cs typeface="Arial" charset="0"/>
              </a:rPr>
              <a:t>Dr. Elisabeth </a:t>
            </a:r>
            <a:r>
              <a:rPr lang="de-AT" sz="1600" b="1" dirty="0">
                <a:latin typeface="Arial" charset="0"/>
                <a:cs typeface="Arial" charset="0"/>
              </a:rPr>
              <a:t>Mack</a:t>
            </a:r>
            <a:r>
              <a:rPr lang="de-AT" sz="1600" dirty="0">
                <a:latin typeface="Arial" charset="0"/>
                <a:cs typeface="Arial" charset="0"/>
              </a:rPr>
              <a:t> </a:t>
            </a:r>
            <a:r>
              <a:rPr lang="de-AT" sz="1600" dirty="0" err="1">
                <a:latin typeface="Arial" charset="0"/>
                <a:cs typeface="Arial" charset="0"/>
              </a:rPr>
              <a:t>M.Ed</a:t>
            </a:r>
            <a:r>
              <a:rPr lang="de-AT" sz="1600" dirty="0">
                <a:latin typeface="Arial" charset="0"/>
                <a:cs typeface="Arial" charset="0"/>
              </a:rPr>
              <a:t>.</a:t>
            </a:r>
          </a:p>
          <a:p>
            <a:pPr marL="0" indent="0">
              <a:buNone/>
            </a:pPr>
            <a:endParaRPr lang="de-AT" dirty="0"/>
          </a:p>
          <a:p>
            <a:pPr marL="0" indent="0">
              <a:buNone/>
            </a:pPr>
            <a:endParaRPr lang="de-AT" dirty="0"/>
          </a:p>
          <a:p>
            <a:pPr marL="0" indent="0">
              <a:buNone/>
            </a:pPr>
            <a:endParaRPr lang="de-AT" dirty="0"/>
          </a:p>
          <a:p>
            <a:pPr marL="0" indent="0">
              <a:buNone/>
            </a:pPr>
            <a:endParaRPr lang="de-AT" dirty="0"/>
          </a:p>
          <a:p>
            <a:pPr marL="0" indent="0">
              <a:buNone/>
            </a:pPr>
            <a:r>
              <a:rPr lang="de-AT" dirty="0"/>
              <a:t>    </a:t>
            </a:r>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r="25364"/>
          <a:stretch/>
        </p:blipFill>
        <p:spPr>
          <a:xfrm>
            <a:off x="1600201" y="3124018"/>
            <a:ext cx="1447800" cy="1939831"/>
          </a:xfrm>
          <a:prstGeom prst="rect">
            <a:avLst/>
          </a:prstGeom>
        </p:spPr>
      </p:pic>
      <p:sp>
        <p:nvSpPr>
          <p:cNvPr id="9" name="Textfeld 8"/>
          <p:cNvSpPr txBox="1"/>
          <p:nvPr/>
        </p:nvSpPr>
        <p:spPr>
          <a:xfrm>
            <a:off x="3733800" y="4726992"/>
            <a:ext cx="1433252" cy="1569660"/>
          </a:xfrm>
          <a:prstGeom prst="rect">
            <a:avLst/>
          </a:prstGeom>
          <a:noFill/>
        </p:spPr>
        <p:txBody>
          <a:bodyPr wrap="square" rtlCol="0">
            <a:spAutoFit/>
          </a:bodyPr>
          <a:lstStyle/>
          <a:p>
            <a:endParaRPr lang="de-AT" sz="1600" dirty="0"/>
          </a:p>
          <a:p>
            <a:endParaRPr lang="de-AT" sz="1600" dirty="0"/>
          </a:p>
          <a:p>
            <a:pPr algn="ctr"/>
            <a:r>
              <a:rPr lang="de-AT" altLang="de-DE" sz="1600" dirty="0"/>
              <a:t>Dr. Michaela </a:t>
            </a:r>
            <a:r>
              <a:rPr lang="de-AT" altLang="de-DE" sz="1600" b="1" dirty="0"/>
              <a:t>Winkelmeier-Wimmer</a:t>
            </a:r>
            <a:r>
              <a:rPr lang="de-AT" altLang="de-DE" sz="1600" dirty="0"/>
              <a:t> </a:t>
            </a:r>
          </a:p>
          <a:p>
            <a:r>
              <a:rPr lang="de-AT" altLang="de-DE" sz="1600" dirty="0"/>
              <a:t>MA ECED </a:t>
            </a:r>
          </a:p>
        </p:txBody>
      </p:sp>
      <p:pic>
        <p:nvPicPr>
          <p:cNvPr id="10" name="Picture 15" descr="D:\Foto\Winkelmeier-Wimmer Michae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4626" y="3124199"/>
            <a:ext cx="1371600" cy="19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4"/>
          <a:stretch>
            <a:fillRect/>
          </a:stretch>
        </p:blipFill>
        <p:spPr>
          <a:xfrm>
            <a:off x="5410200" y="2438400"/>
            <a:ext cx="4285195" cy="4137129"/>
          </a:xfrm>
          <a:prstGeom prst="rect">
            <a:avLst/>
          </a:prstGeom>
        </p:spPr>
      </p:pic>
    </p:spTree>
    <p:extLst>
      <p:ext uri="{BB962C8B-B14F-4D97-AF65-F5344CB8AC3E}">
        <p14:creationId xmlns:p14="http://schemas.microsoft.com/office/powerpoint/2010/main" val="10250044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4000"/>
            <a:ext cx="3276600" cy="1247999"/>
          </a:xfrm>
        </p:spPr>
        <p:txBody>
          <a:bodyPr/>
          <a:lstStyle/>
          <a:p>
            <a:pPr algn="ctr" eaLnBrk="1" hangingPunct="1"/>
            <a:r>
              <a:rPr lang="de-DE" altLang="de-DE" dirty="0"/>
              <a:t>Sprache </a:t>
            </a:r>
            <a:br>
              <a:rPr lang="de-DE" altLang="de-DE" dirty="0"/>
            </a:br>
            <a:r>
              <a:rPr lang="de-DE" altLang="de-DE" dirty="0"/>
              <a:t>und Interkulturalität</a:t>
            </a:r>
            <a:br>
              <a:rPr lang="de-DE" altLang="de-DE" dirty="0"/>
            </a:br>
            <a:endParaRPr lang="de-DE" altLang="de-DE" dirty="0"/>
          </a:p>
        </p:txBody>
      </p:sp>
      <p:sp>
        <p:nvSpPr>
          <p:cNvPr id="4" name="Rectangle 2"/>
          <p:cNvSpPr txBox="1">
            <a:spLocks noChangeArrowheads="1"/>
          </p:cNvSpPr>
          <p:nvPr/>
        </p:nvSpPr>
        <p:spPr>
          <a:xfrm>
            <a:off x="609600" y="1371600"/>
            <a:ext cx="8915400" cy="1143000"/>
          </a:xfrm>
          <a:prstGeom prst="rect">
            <a:avLst/>
          </a:prstGeom>
        </p:spPr>
        <p:txBody>
          <a:bodyPr vert="horz" anchor="t"/>
          <a:lstStyle>
            <a:lvl1pPr algn="l" defTabSz="457200" rtl="0" eaLnBrk="0" fontAlgn="base" hangingPunct="0">
              <a:lnSpc>
                <a:spcPct val="100000"/>
              </a:lnSpc>
              <a:spcBef>
                <a:spcPct val="0"/>
              </a:spcBef>
              <a:spcAft>
                <a:spcPct val="0"/>
              </a:spcAft>
              <a:defRPr sz="3200" b="1" kern="1200" baseline="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Trebuchet MS" pitchFamily="34" charset="0"/>
              </a:defRPr>
            </a:lvl2pPr>
            <a:lvl3pPr algn="ctr" defTabSz="457200" rtl="0" eaLnBrk="0" fontAlgn="base" hangingPunct="0">
              <a:spcBef>
                <a:spcPct val="0"/>
              </a:spcBef>
              <a:spcAft>
                <a:spcPct val="0"/>
              </a:spcAft>
              <a:defRPr sz="4400">
                <a:solidFill>
                  <a:schemeClr val="tx1"/>
                </a:solidFill>
                <a:latin typeface="Trebuchet MS" pitchFamily="34" charset="0"/>
              </a:defRPr>
            </a:lvl3pPr>
            <a:lvl4pPr algn="ctr" defTabSz="457200" rtl="0" eaLnBrk="0" fontAlgn="base" hangingPunct="0">
              <a:spcBef>
                <a:spcPct val="0"/>
              </a:spcBef>
              <a:spcAft>
                <a:spcPct val="0"/>
              </a:spcAft>
              <a:defRPr sz="4400">
                <a:solidFill>
                  <a:schemeClr val="tx1"/>
                </a:solidFill>
                <a:latin typeface="Trebuchet MS" pitchFamily="34" charset="0"/>
              </a:defRPr>
            </a:lvl4pPr>
            <a:lvl5pPr algn="ctr" defTabSz="457200" rtl="0" eaLnBrk="0" fontAlgn="base" hangingPunct="0">
              <a:spcBef>
                <a:spcPct val="0"/>
              </a:spcBef>
              <a:spcAft>
                <a:spcPct val="0"/>
              </a:spcAft>
              <a:defRPr sz="4400">
                <a:solidFill>
                  <a:schemeClr val="tx1"/>
                </a:solidFill>
                <a:latin typeface="Trebuchet MS" pitchFamily="34" charset="0"/>
              </a:defRPr>
            </a:lvl5pPr>
            <a:lvl6pPr marL="457200" algn="ctr" defTabSz="457200" rtl="0" fontAlgn="base">
              <a:spcBef>
                <a:spcPct val="0"/>
              </a:spcBef>
              <a:spcAft>
                <a:spcPct val="0"/>
              </a:spcAft>
              <a:defRPr sz="4400">
                <a:solidFill>
                  <a:schemeClr val="tx1"/>
                </a:solidFill>
                <a:latin typeface="Trebuchet MS" pitchFamily="34" charset="0"/>
              </a:defRPr>
            </a:lvl6pPr>
            <a:lvl7pPr marL="914400" algn="ctr" defTabSz="457200" rtl="0" fontAlgn="base">
              <a:spcBef>
                <a:spcPct val="0"/>
              </a:spcBef>
              <a:spcAft>
                <a:spcPct val="0"/>
              </a:spcAft>
              <a:defRPr sz="4400">
                <a:solidFill>
                  <a:schemeClr val="tx1"/>
                </a:solidFill>
                <a:latin typeface="Trebuchet MS" pitchFamily="34" charset="0"/>
              </a:defRPr>
            </a:lvl7pPr>
            <a:lvl8pPr marL="1371600" algn="ctr" defTabSz="457200" rtl="0" fontAlgn="base">
              <a:spcBef>
                <a:spcPct val="0"/>
              </a:spcBef>
              <a:spcAft>
                <a:spcPct val="0"/>
              </a:spcAft>
              <a:defRPr sz="4400">
                <a:solidFill>
                  <a:schemeClr val="tx1"/>
                </a:solidFill>
                <a:latin typeface="Trebuchet MS" pitchFamily="34" charset="0"/>
              </a:defRPr>
            </a:lvl8pPr>
            <a:lvl9pPr marL="1828800" algn="ctr" defTabSz="457200" rtl="0" fontAlgn="base">
              <a:spcBef>
                <a:spcPct val="0"/>
              </a:spcBef>
              <a:spcAft>
                <a:spcPct val="0"/>
              </a:spcAft>
              <a:defRPr sz="4400">
                <a:solidFill>
                  <a:schemeClr val="tx1"/>
                </a:solidFill>
                <a:latin typeface="Trebuchet MS" pitchFamily="34" charset="0"/>
              </a:defRPr>
            </a:lvl9pPr>
          </a:lstStyle>
          <a:p>
            <a:pPr eaLnBrk="1" hangingPunct="1"/>
            <a:endParaRPr lang="de-DE" altLang="de-DE" dirty="0"/>
          </a:p>
        </p:txBody>
      </p:sp>
      <p:sp>
        <p:nvSpPr>
          <p:cNvPr id="5" name="Fußzeilenplatzhalter 2"/>
          <p:cNvSpPr txBox="1">
            <a:spLocks/>
          </p:cNvSpPr>
          <p:nvPr/>
        </p:nvSpPr>
        <p:spPr>
          <a:xfrm>
            <a:off x="3498850" y="7083425"/>
            <a:ext cx="3136900" cy="476250"/>
          </a:xfrm>
          <a:prstGeom prst="rect">
            <a:avLst/>
          </a:prstGeom>
        </p:spPr>
        <p:txBody>
          <a:bodyPr/>
          <a:lstStyle>
            <a:defPPr>
              <a:defRPr lang="de-DE"/>
            </a:defPPr>
            <a:lvl1pPr algn="l" rtl="0" eaLnBrk="0" fontAlgn="base" hangingPunct="0">
              <a:spcBef>
                <a:spcPct val="0"/>
              </a:spcBef>
              <a:spcAft>
                <a:spcPct val="0"/>
              </a:spcAft>
              <a:defRPr sz="6500" kern="1200">
                <a:solidFill>
                  <a:schemeClr val="tx1"/>
                </a:solidFill>
                <a:latin typeface="Arial" charset="0"/>
                <a:ea typeface="+mn-ea"/>
                <a:cs typeface="Arial" charset="0"/>
              </a:defRPr>
            </a:lvl1pPr>
            <a:lvl2pPr marL="457200" algn="l" rtl="0" eaLnBrk="0" fontAlgn="base" hangingPunct="0">
              <a:spcBef>
                <a:spcPct val="0"/>
              </a:spcBef>
              <a:spcAft>
                <a:spcPct val="0"/>
              </a:spcAft>
              <a:defRPr sz="6500" kern="1200">
                <a:solidFill>
                  <a:schemeClr val="tx1"/>
                </a:solidFill>
                <a:latin typeface="Arial" charset="0"/>
                <a:ea typeface="+mn-ea"/>
                <a:cs typeface="Arial" charset="0"/>
              </a:defRPr>
            </a:lvl2pPr>
            <a:lvl3pPr marL="914400" algn="l" rtl="0" eaLnBrk="0" fontAlgn="base" hangingPunct="0">
              <a:spcBef>
                <a:spcPct val="0"/>
              </a:spcBef>
              <a:spcAft>
                <a:spcPct val="0"/>
              </a:spcAft>
              <a:defRPr sz="6500" kern="1200">
                <a:solidFill>
                  <a:schemeClr val="tx1"/>
                </a:solidFill>
                <a:latin typeface="Arial" charset="0"/>
                <a:ea typeface="+mn-ea"/>
                <a:cs typeface="Arial" charset="0"/>
              </a:defRPr>
            </a:lvl3pPr>
            <a:lvl4pPr marL="1371600" algn="l" rtl="0" eaLnBrk="0" fontAlgn="base" hangingPunct="0">
              <a:spcBef>
                <a:spcPct val="0"/>
              </a:spcBef>
              <a:spcAft>
                <a:spcPct val="0"/>
              </a:spcAft>
              <a:defRPr sz="6500" kern="1200">
                <a:solidFill>
                  <a:schemeClr val="tx1"/>
                </a:solidFill>
                <a:latin typeface="Arial" charset="0"/>
                <a:ea typeface="+mn-ea"/>
                <a:cs typeface="Arial" charset="0"/>
              </a:defRPr>
            </a:lvl4pPr>
            <a:lvl5pPr marL="1828800" algn="l" rtl="0" eaLnBrk="0" fontAlgn="base" hangingPunct="0">
              <a:spcBef>
                <a:spcPct val="0"/>
              </a:spcBef>
              <a:spcAft>
                <a:spcPct val="0"/>
              </a:spcAft>
              <a:defRPr sz="6500" kern="1200">
                <a:solidFill>
                  <a:schemeClr val="tx1"/>
                </a:solidFill>
                <a:latin typeface="Arial" charset="0"/>
                <a:ea typeface="+mn-ea"/>
                <a:cs typeface="Arial" charset="0"/>
              </a:defRPr>
            </a:lvl5pPr>
            <a:lvl6pPr marL="2286000" algn="l" defTabSz="914400" rtl="0" eaLnBrk="1" latinLnBrk="0" hangingPunct="1">
              <a:defRPr sz="6500" kern="1200">
                <a:solidFill>
                  <a:schemeClr val="tx1"/>
                </a:solidFill>
                <a:latin typeface="Arial" charset="0"/>
                <a:ea typeface="+mn-ea"/>
                <a:cs typeface="Arial" charset="0"/>
              </a:defRPr>
            </a:lvl6pPr>
            <a:lvl7pPr marL="2743200" algn="l" defTabSz="914400" rtl="0" eaLnBrk="1" latinLnBrk="0" hangingPunct="1">
              <a:defRPr sz="6500" kern="1200">
                <a:solidFill>
                  <a:schemeClr val="tx1"/>
                </a:solidFill>
                <a:latin typeface="Arial" charset="0"/>
                <a:ea typeface="+mn-ea"/>
                <a:cs typeface="Arial" charset="0"/>
              </a:defRPr>
            </a:lvl7pPr>
            <a:lvl8pPr marL="3200400" algn="l" defTabSz="914400" rtl="0" eaLnBrk="1" latinLnBrk="0" hangingPunct="1">
              <a:defRPr sz="6500" kern="1200">
                <a:solidFill>
                  <a:schemeClr val="tx1"/>
                </a:solidFill>
                <a:latin typeface="Arial" charset="0"/>
                <a:ea typeface="+mn-ea"/>
                <a:cs typeface="Arial" charset="0"/>
              </a:defRPr>
            </a:lvl8pPr>
            <a:lvl9pPr marL="3657600" algn="l" defTabSz="914400" rtl="0" eaLnBrk="1" latinLnBrk="0" hangingPunct="1">
              <a:defRPr sz="6500" kern="1200">
                <a:solidFill>
                  <a:schemeClr val="tx1"/>
                </a:solidFill>
                <a:latin typeface="Arial" charset="0"/>
                <a:ea typeface="+mn-ea"/>
                <a:cs typeface="Arial" charset="0"/>
              </a:defRPr>
            </a:lvl9pPr>
          </a:lstStyle>
          <a:p>
            <a:pPr>
              <a:defRPr/>
            </a:pPr>
            <a:r>
              <a:rPr lang="de-DE" sz="900"/>
              <a:t>Referat Elementarbildung, Kinderbetreuung</a:t>
            </a:r>
            <a:endParaRPr lang="de-DE" sz="900" dirty="0"/>
          </a:p>
        </p:txBody>
      </p:sp>
      <p:sp>
        <p:nvSpPr>
          <p:cNvPr id="13" name="Textfeld 12"/>
          <p:cNvSpPr txBox="1"/>
          <p:nvPr/>
        </p:nvSpPr>
        <p:spPr>
          <a:xfrm>
            <a:off x="1637067" y="4705917"/>
            <a:ext cx="1433252" cy="1569660"/>
          </a:xfrm>
          <a:prstGeom prst="rect">
            <a:avLst/>
          </a:prstGeom>
          <a:noFill/>
        </p:spPr>
        <p:txBody>
          <a:bodyPr wrap="square" rtlCol="0">
            <a:spAutoFit/>
          </a:bodyPr>
          <a:lstStyle/>
          <a:p>
            <a:endParaRPr lang="de-AT" sz="1600" dirty="0"/>
          </a:p>
          <a:p>
            <a:endParaRPr lang="de-AT" sz="1600" dirty="0"/>
          </a:p>
          <a:p>
            <a:pPr algn="ctr"/>
            <a:r>
              <a:rPr lang="de-AT" altLang="de-DE" sz="1600" dirty="0"/>
              <a:t>Dr. Michaela </a:t>
            </a:r>
            <a:r>
              <a:rPr lang="de-AT" altLang="de-DE" sz="1600" b="1" dirty="0"/>
              <a:t>Winkelmeier-Wimmer</a:t>
            </a:r>
            <a:r>
              <a:rPr lang="de-AT" altLang="de-DE" sz="1600" dirty="0"/>
              <a:t> </a:t>
            </a:r>
          </a:p>
          <a:p>
            <a:r>
              <a:rPr lang="de-AT" altLang="de-DE" sz="1600" dirty="0"/>
              <a:t>MA ECED </a:t>
            </a:r>
          </a:p>
        </p:txBody>
      </p:sp>
      <p:sp>
        <p:nvSpPr>
          <p:cNvPr id="17" name="Text Box 15"/>
          <p:cNvSpPr txBox="1">
            <a:spLocks noChangeArrowheads="1"/>
          </p:cNvSpPr>
          <p:nvPr/>
        </p:nvSpPr>
        <p:spPr bwMode="auto">
          <a:xfrm>
            <a:off x="4149178" y="5207523"/>
            <a:ext cx="1566861" cy="80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74" tIns="33787" rIns="67574" bIns="33787">
            <a:spAutoFit/>
          </a:bodyPr>
          <a:lstStyle>
            <a:lvl1pPr defTabSz="676275">
              <a:spcBef>
                <a:spcPct val="20000"/>
              </a:spcBef>
              <a:buChar char="•"/>
              <a:defRPr sz="2400">
                <a:solidFill>
                  <a:schemeClr val="tx1"/>
                </a:solidFill>
                <a:latin typeface="Arial" charset="0"/>
              </a:defRPr>
            </a:lvl1pPr>
            <a:lvl2pPr marL="742950" indent="-285750" defTabSz="676275">
              <a:spcBef>
                <a:spcPct val="20000"/>
              </a:spcBef>
              <a:buChar char="–"/>
              <a:defRPr sz="2100">
                <a:solidFill>
                  <a:schemeClr val="tx1"/>
                </a:solidFill>
                <a:latin typeface="Arial" charset="0"/>
              </a:defRPr>
            </a:lvl2pPr>
            <a:lvl3pPr marL="1143000" indent="-228600" defTabSz="676275">
              <a:spcBef>
                <a:spcPct val="20000"/>
              </a:spcBef>
              <a:buChar char="•"/>
              <a:defRPr>
                <a:solidFill>
                  <a:schemeClr val="tx1"/>
                </a:solidFill>
                <a:latin typeface="Arial" charset="0"/>
              </a:defRPr>
            </a:lvl3pPr>
            <a:lvl4pPr marL="1600200" indent="-228600" defTabSz="676275">
              <a:spcBef>
                <a:spcPct val="20000"/>
              </a:spcBef>
              <a:buChar char="–"/>
              <a:defRPr sz="1500">
                <a:solidFill>
                  <a:schemeClr val="tx1"/>
                </a:solidFill>
                <a:latin typeface="Arial" charset="0"/>
              </a:defRPr>
            </a:lvl4pPr>
            <a:lvl5pPr marL="2057400" indent="-228600" defTabSz="676275">
              <a:spcBef>
                <a:spcPct val="20000"/>
              </a:spcBef>
              <a:buChar char="»"/>
              <a:defRPr sz="1500">
                <a:solidFill>
                  <a:schemeClr val="tx1"/>
                </a:solidFill>
                <a:latin typeface="Arial" charset="0"/>
              </a:defRPr>
            </a:lvl5pPr>
            <a:lvl6pPr marL="2514600" indent="-228600" defTabSz="676275" eaLnBrk="0" fontAlgn="base" hangingPunct="0">
              <a:spcBef>
                <a:spcPct val="20000"/>
              </a:spcBef>
              <a:spcAft>
                <a:spcPct val="0"/>
              </a:spcAft>
              <a:buChar char="»"/>
              <a:defRPr sz="1500">
                <a:solidFill>
                  <a:schemeClr val="tx1"/>
                </a:solidFill>
                <a:latin typeface="Arial" charset="0"/>
              </a:defRPr>
            </a:lvl6pPr>
            <a:lvl7pPr marL="2971800" indent="-228600" defTabSz="676275" eaLnBrk="0" fontAlgn="base" hangingPunct="0">
              <a:spcBef>
                <a:spcPct val="20000"/>
              </a:spcBef>
              <a:spcAft>
                <a:spcPct val="0"/>
              </a:spcAft>
              <a:buChar char="»"/>
              <a:defRPr sz="1500">
                <a:solidFill>
                  <a:schemeClr val="tx1"/>
                </a:solidFill>
                <a:latin typeface="Arial" charset="0"/>
              </a:defRPr>
            </a:lvl7pPr>
            <a:lvl8pPr marL="3429000" indent="-228600" defTabSz="676275" eaLnBrk="0" fontAlgn="base" hangingPunct="0">
              <a:spcBef>
                <a:spcPct val="20000"/>
              </a:spcBef>
              <a:spcAft>
                <a:spcPct val="0"/>
              </a:spcAft>
              <a:buChar char="»"/>
              <a:defRPr sz="1500">
                <a:solidFill>
                  <a:schemeClr val="tx1"/>
                </a:solidFill>
                <a:latin typeface="Arial" charset="0"/>
              </a:defRPr>
            </a:lvl8pPr>
            <a:lvl9pPr marL="3886200" indent="-228600" defTabSz="676275" eaLnBrk="0" fontAlgn="base" hangingPunct="0">
              <a:spcBef>
                <a:spcPct val="20000"/>
              </a:spcBef>
              <a:spcAft>
                <a:spcPct val="0"/>
              </a:spcAft>
              <a:buChar char="»"/>
              <a:defRPr sz="1500">
                <a:solidFill>
                  <a:schemeClr val="tx1"/>
                </a:solidFill>
                <a:latin typeface="Arial" charset="0"/>
              </a:defRPr>
            </a:lvl9pPr>
          </a:lstStyle>
          <a:p>
            <a:pPr algn="ctr" eaLnBrk="1" hangingPunct="1">
              <a:spcBef>
                <a:spcPct val="0"/>
              </a:spcBef>
              <a:buFontTx/>
              <a:buNone/>
            </a:pPr>
            <a:r>
              <a:rPr lang="de-DE" altLang="de-DE" sz="1600" dirty="0" err="1"/>
              <a:t>Mag</a:t>
            </a:r>
            <a:r>
              <a:rPr lang="de-DE" altLang="de-DE" sz="1600" baseline="30000" dirty="0" err="1"/>
              <a:t>a</a:t>
            </a:r>
            <a:r>
              <a:rPr lang="de-DE" altLang="de-DE" sz="1600" dirty="0"/>
              <a:t> (FH) </a:t>
            </a:r>
          </a:p>
          <a:p>
            <a:pPr algn="ctr" eaLnBrk="1" hangingPunct="1">
              <a:spcBef>
                <a:spcPct val="0"/>
              </a:spcBef>
              <a:buFontTx/>
              <a:buNone/>
            </a:pPr>
            <a:r>
              <a:rPr lang="de-DE" altLang="de-DE" sz="1600" dirty="0"/>
              <a:t>Alexandra </a:t>
            </a:r>
            <a:r>
              <a:rPr lang="de-DE" altLang="de-DE" sz="1600" b="1" dirty="0"/>
              <a:t>Rückl</a:t>
            </a:r>
          </a:p>
        </p:txBody>
      </p:sp>
      <p:sp>
        <p:nvSpPr>
          <p:cNvPr id="18" name="Fußzeilenplatzhalter 2"/>
          <p:cNvSpPr txBox="1">
            <a:spLocks/>
          </p:cNvSpPr>
          <p:nvPr/>
        </p:nvSpPr>
        <p:spPr>
          <a:xfrm>
            <a:off x="3384550" y="6245225"/>
            <a:ext cx="3136900" cy="476250"/>
          </a:xfrm>
          <a:prstGeom prst="rect">
            <a:avLst/>
          </a:prstGeom>
        </p:spPr>
        <p:txBody>
          <a:bodyPr/>
          <a:lstStyle>
            <a:defPPr>
              <a:defRPr lang="de-DE"/>
            </a:defPPr>
            <a:lvl1pPr algn="l" rtl="0" eaLnBrk="0" fontAlgn="base" hangingPunct="0">
              <a:spcBef>
                <a:spcPct val="0"/>
              </a:spcBef>
              <a:spcAft>
                <a:spcPct val="0"/>
              </a:spcAft>
              <a:defRPr sz="6500" kern="1200">
                <a:solidFill>
                  <a:schemeClr val="tx1"/>
                </a:solidFill>
                <a:latin typeface="Arial" charset="0"/>
                <a:ea typeface="+mn-ea"/>
                <a:cs typeface="Arial" charset="0"/>
              </a:defRPr>
            </a:lvl1pPr>
            <a:lvl2pPr marL="457200" algn="l" rtl="0" eaLnBrk="0" fontAlgn="base" hangingPunct="0">
              <a:spcBef>
                <a:spcPct val="0"/>
              </a:spcBef>
              <a:spcAft>
                <a:spcPct val="0"/>
              </a:spcAft>
              <a:defRPr sz="6500" kern="1200">
                <a:solidFill>
                  <a:schemeClr val="tx1"/>
                </a:solidFill>
                <a:latin typeface="Arial" charset="0"/>
                <a:ea typeface="+mn-ea"/>
                <a:cs typeface="Arial" charset="0"/>
              </a:defRPr>
            </a:lvl2pPr>
            <a:lvl3pPr marL="914400" algn="l" rtl="0" eaLnBrk="0" fontAlgn="base" hangingPunct="0">
              <a:spcBef>
                <a:spcPct val="0"/>
              </a:spcBef>
              <a:spcAft>
                <a:spcPct val="0"/>
              </a:spcAft>
              <a:defRPr sz="6500" kern="1200">
                <a:solidFill>
                  <a:schemeClr val="tx1"/>
                </a:solidFill>
                <a:latin typeface="Arial" charset="0"/>
                <a:ea typeface="+mn-ea"/>
                <a:cs typeface="Arial" charset="0"/>
              </a:defRPr>
            </a:lvl3pPr>
            <a:lvl4pPr marL="1371600" algn="l" rtl="0" eaLnBrk="0" fontAlgn="base" hangingPunct="0">
              <a:spcBef>
                <a:spcPct val="0"/>
              </a:spcBef>
              <a:spcAft>
                <a:spcPct val="0"/>
              </a:spcAft>
              <a:defRPr sz="6500" kern="1200">
                <a:solidFill>
                  <a:schemeClr val="tx1"/>
                </a:solidFill>
                <a:latin typeface="Arial" charset="0"/>
                <a:ea typeface="+mn-ea"/>
                <a:cs typeface="Arial" charset="0"/>
              </a:defRPr>
            </a:lvl4pPr>
            <a:lvl5pPr marL="1828800" algn="l" rtl="0" eaLnBrk="0" fontAlgn="base" hangingPunct="0">
              <a:spcBef>
                <a:spcPct val="0"/>
              </a:spcBef>
              <a:spcAft>
                <a:spcPct val="0"/>
              </a:spcAft>
              <a:defRPr sz="6500" kern="1200">
                <a:solidFill>
                  <a:schemeClr val="tx1"/>
                </a:solidFill>
                <a:latin typeface="Arial" charset="0"/>
                <a:ea typeface="+mn-ea"/>
                <a:cs typeface="Arial" charset="0"/>
              </a:defRPr>
            </a:lvl5pPr>
            <a:lvl6pPr marL="2286000" algn="l" defTabSz="914400" rtl="0" eaLnBrk="1" latinLnBrk="0" hangingPunct="1">
              <a:defRPr sz="6500" kern="1200">
                <a:solidFill>
                  <a:schemeClr val="tx1"/>
                </a:solidFill>
                <a:latin typeface="Arial" charset="0"/>
                <a:ea typeface="+mn-ea"/>
                <a:cs typeface="Arial" charset="0"/>
              </a:defRPr>
            </a:lvl6pPr>
            <a:lvl7pPr marL="2743200" algn="l" defTabSz="914400" rtl="0" eaLnBrk="1" latinLnBrk="0" hangingPunct="1">
              <a:defRPr sz="6500" kern="1200">
                <a:solidFill>
                  <a:schemeClr val="tx1"/>
                </a:solidFill>
                <a:latin typeface="Arial" charset="0"/>
                <a:ea typeface="+mn-ea"/>
                <a:cs typeface="Arial" charset="0"/>
              </a:defRPr>
            </a:lvl7pPr>
            <a:lvl8pPr marL="3200400" algn="l" defTabSz="914400" rtl="0" eaLnBrk="1" latinLnBrk="0" hangingPunct="1">
              <a:defRPr sz="6500" kern="1200">
                <a:solidFill>
                  <a:schemeClr val="tx1"/>
                </a:solidFill>
                <a:latin typeface="Arial" charset="0"/>
                <a:ea typeface="+mn-ea"/>
                <a:cs typeface="Arial" charset="0"/>
              </a:defRPr>
            </a:lvl8pPr>
            <a:lvl9pPr marL="3657600" algn="l" defTabSz="914400" rtl="0" eaLnBrk="1" latinLnBrk="0" hangingPunct="1">
              <a:defRPr sz="6500" kern="1200">
                <a:solidFill>
                  <a:schemeClr val="tx1"/>
                </a:solidFill>
                <a:latin typeface="Arial" charset="0"/>
                <a:ea typeface="+mn-ea"/>
                <a:cs typeface="Arial" charset="0"/>
              </a:defRPr>
            </a:lvl9pPr>
          </a:lstStyle>
          <a:p>
            <a:pPr algn="ctr">
              <a:defRPr/>
            </a:pPr>
            <a:r>
              <a:rPr lang="de-DE" sz="900"/>
              <a:t>Referat Elementarbildung, Kinderbetreuung</a:t>
            </a:r>
            <a:endParaRPr lang="de-DE" sz="900" dirty="0"/>
          </a:p>
        </p:txBody>
      </p:sp>
      <p:pic>
        <p:nvPicPr>
          <p:cNvPr id="19" name="Picture 15" descr="D:\Foto\Winkelmeier-Wimmer Michae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7893" y="3103124"/>
            <a:ext cx="1371600" cy="19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el 1"/>
          <p:cNvSpPr txBox="1">
            <a:spLocks/>
          </p:cNvSpPr>
          <p:nvPr/>
        </p:nvSpPr>
        <p:spPr>
          <a:xfrm>
            <a:off x="3146542" y="1523999"/>
            <a:ext cx="3352800" cy="1247999"/>
          </a:xfrm>
          <a:prstGeom prst="rect">
            <a:avLst/>
          </a:prstGeom>
        </p:spPr>
        <p:txBody>
          <a:bodyPr vert="horz" anchor="t"/>
          <a:lstStyle>
            <a:lvl1pPr algn="l" defTabSz="457200" rtl="0" eaLnBrk="0" fontAlgn="base" hangingPunct="0">
              <a:lnSpc>
                <a:spcPct val="100000"/>
              </a:lnSpc>
              <a:spcBef>
                <a:spcPct val="0"/>
              </a:spcBef>
              <a:spcAft>
                <a:spcPct val="0"/>
              </a:spcAft>
              <a:defRPr sz="3200" b="1" kern="1200" baseline="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Trebuchet MS" pitchFamily="34" charset="0"/>
              </a:defRPr>
            </a:lvl2pPr>
            <a:lvl3pPr algn="ctr" defTabSz="457200" rtl="0" eaLnBrk="0" fontAlgn="base" hangingPunct="0">
              <a:spcBef>
                <a:spcPct val="0"/>
              </a:spcBef>
              <a:spcAft>
                <a:spcPct val="0"/>
              </a:spcAft>
              <a:defRPr sz="4400">
                <a:solidFill>
                  <a:schemeClr val="tx1"/>
                </a:solidFill>
                <a:latin typeface="Trebuchet MS" pitchFamily="34" charset="0"/>
              </a:defRPr>
            </a:lvl3pPr>
            <a:lvl4pPr algn="ctr" defTabSz="457200" rtl="0" eaLnBrk="0" fontAlgn="base" hangingPunct="0">
              <a:spcBef>
                <a:spcPct val="0"/>
              </a:spcBef>
              <a:spcAft>
                <a:spcPct val="0"/>
              </a:spcAft>
              <a:defRPr sz="4400">
                <a:solidFill>
                  <a:schemeClr val="tx1"/>
                </a:solidFill>
                <a:latin typeface="Trebuchet MS" pitchFamily="34" charset="0"/>
              </a:defRPr>
            </a:lvl4pPr>
            <a:lvl5pPr algn="ctr" defTabSz="457200" rtl="0" eaLnBrk="0" fontAlgn="base" hangingPunct="0">
              <a:spcBef>
                <a:spcPct val="0"/>
              </a:spcBef>
              <a:spcAft>
                <a:spcPct val="0"/>
              </a:spcAft>
              <a:defRPr sz="4400">
                <a:solidFill>
                  <a:schemeClr val="tx1"/>
                </a:solidFill>
                <a:latin typeface="Trebuchet MS" pitchFamily="34" charset="0"/>
              </a:defRPr>
            </a:lvl5pPr>
            <a:lvl6pPr marL="457200" algn="ctr" defTabSz="457200" rtl="0" fontAlgn="base">
              <a:spcBef>
                <a:spcPct val="0"/>
              </a:spcBef>
              <a:spcAft>
                <a:spcPct val="0"/>
              </a:spcAft>
              <a:defRPr sz="4400">
                <a:solidFill>
                  <a:schemeClr val="tx1"/>
                </a:solidFill>
                <a:latin typeface="Trebuchet MS" pitchFamily="34" charset="0"/>
              </a:defRPr>
            </a:lvl6pPr>
            <a:lvl7pPr marL="914400" algn="ctr" defTabSz="457200" rtl="0" fontAlgn="base">
              <a:spcBef>
                <a:spcPct val="0"/>
              </a:spcBef>
              <a:spcAft>
                <a:spcPct val="0"/>
              </a:spcAft>
              <a:defRPr sz="4400">
                <a:solidFill>
                  <a:schemeClr val="tx1"/>
                </a:solidFill>
                <a:latin typeface="Trebuchet MS" pitchFamily="34" charset="0"/>
              </a:defRPr>
            </a:lvl7pPr>
            <a:lvl8pPr marL="1371600" algn="ctr" defTabSz="457200" rtl="0" fontAlgn="base">
              <a:spcBef>
                <a:spcPct val="0"/>
              </a:spcBef>
              <a:spcAft>
                <a:spcPct val="0"/>
              </a:spcAft>
              <a:defRPr sz="4400">
                <a:solidFill>
                  <a:schemeClr val="tx1"/>
                </a:solidFill>
                <a:latin typeface="Trebuchet MS" pitchFamily="34" charset="0"/>
              </a:defRPr>
            </a:lvl8pPr>
            <a:lvl9pPr marL="1828800" algn="ctr" defTabSz="457200" rtl="0" fontAlgn="base">
              <a:spcBef>
                <a:spcPct val="0"/>
              </a:spcBef>
              <a:spcAft>
                <a:spcPct val="0"/>
              </a:spcAft>
              <a:defRPr sz="4400">
                <a:solidFill>
                  <a:schemeClr val="tx1"/>
                </a:solidFill>
                <a:latin typeface="Trebuchet MS" pitchFamily="34" charset="0"/>
              </a:defRPr>
            </a:lvl9pPr>
          </a:lstStyle>
          <a:p>
            <a:pPr algn="ctr" eaLnBrk="1" hangingPunct="1"/>
            <a:r>
              <a:rPr lang="de-DE" altLang="de-DE" dirty="0"/>
              <a:t>Soziale Integration</a:t>
            </a:r>
          </a:p>
          <a:p>
            <a:pPr algn="ctr" eaLnBrk="1" hangingPunct="1"/>
            <a:r>
              <a:rPr lang="de-DE" altLang="de-DE" dirty="0"/>
              <a:t/>
            </a:r>
            <a:br>
              <a:rPr lang="de-DE" altLang="de-DE" dirty="0"/>
            </a:br>
            <a:endParaRPr lang="de-DE" altLang="de-DE" dirty="0"/>
          </a:p>
        </p:txBody>
      </p:sp>
      <p:pic>
        <p:nvPicPr>
          <p:cNvPr id="21" name="Grafik 20"/>
          <p:cNvPicPr>
            <a:picLocks noChangeAspect="1"/>
          </p:cNvPicPr>
          <p:nvPr/>
        </p:nvPicPr>
        <p:blipFill rotWithShape="1">
          <a:blip r:embed="rId3"/>
          <a:srcRect l="8745" r="9126"/>
          <a:stretch/>
        </p:blipFill>
        <p:spPr>
          <a:xfrm>
            <a:off x="4236585" y="3097745"/>
            <a:ext cx="1392045" cy="1939650"/>
          </a:xfrm>
          <a:prstGeom prst="rect">
            <a:avLst/>
          </a:prstGeom>
        </p:spPr>
      </p:pic>
      <p:pic>
        <p:nvPicPr>
          <p:cNvPr id="11" name="Grafik 10"/>
          <p:cNvPicPr>
            <a:picLocks noChangeAspect="1"/>
          </p:cNvPicPr>
          <p:nvPr/>
        </p:nvPicPr>
        <p:blipFill rotWithShape="1">
          <a:blip r:embed="rId4"/>
          <a:srcRect r="57444"/>
          <a:stretch/>
        </p:blipFill>
        <p:spPr>
          <a:xfrm>
            <a:off x="6019800" y="1529078"/>
            <a:ext cx="4282246" cy="4578731"/>
          </a:xfrm>
          <a:prstGeom prst="rect">
            <a:avLst/>
          </a:prstGeom>
        </p:spPr>
      </p:pic>
    </p:spTree>
    <p:extLst>
      <p:ext uri="{BB962C8B-B14F-4D97-AF65-F5344CB8AC3E}">
        <p14:creationId xmlns:p14="http://schemas.microsoft.com/office/powerpoint/2010/main" val="9298376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3060000"/>
            <a:ext cx="5552016" cy="3645600"/>
          </a:xfrm>
        </p:spPr>
        <p:txBody>
          <a:bodyPr/>
          <a:lstStyle/>
          <a:p>
            <a:pPr lvl="0"/>
            <a:r>
              <a:rPr lang="de-AT" altLang="de-DE" dirty="0">
                <a:solidFill>
                  <a:srgbClr val="000000"/>
                </a:solidFill>
              </a:rPr>
              <a:t>Beratung/Unterstützung für das pädagogische Personal, Kinder &amp; Erziehungsberechtigte</a:t>
            </a:r>
          </a:p>
          <a:p>
            <a:pPr lvl="0"/>
            <a:r>
              <a:rPr lang="de-AT" altLang="de-DE" dirty="0">
                <a:solidFill>
                  <a:srgbClr val="000000"/>
                </a:solidFill>
              </a:rPr>
              <a:t>Feststellung eines Bedarfs an inklusiver Entwicklungsbegleitung</a:t>
            </a:r>
          </a:p>
          <a:p>
            <a:pPr lvl="0"/>
            <a:r>
              <a:rPr lang="de-AT" altLang="de-DE" dirty="0">
                <a:solidFill>
                  <a:srgbClr val="000000"/>
                </a:solidFill>
              </a:rPr>
              <a:t>Gruppenbeobachtungen</a:t>
            </a:r>
          </a:p>
          <a:p>
            <a:pPr lvl="0"/>
            <a:r>
              <a:rPr lang="de-AT" altLang="de-DE" dirty="0">
                <a:solidFill>
                  <a:srgbClr val="000000"/>
                </a:solidFill>
              </a:rPr>
              <a:t>Auf Anfrage von pädagogischem Personal, Erziehungsberechtigten oder der Aufsichtsbehörde</a:t>
            </a:r>
          </a:p>
          <a:p>
            <a:pPr marL="0" indent="0">
              <a:buNone/>
            </a:pPr>
            <a:endParaRPr lang="de-AT" dirty="0"/>
          </a:p>
        </p:txBody>
      </p:sp>
      <p:sp>
        <p:nvSpPr>
          <p:cNvPr id="10" name="Textplatzhalter 9"/>
          <p:cNvSpPr>
            <a:spLocks noGrp="1"/>
          </p:cNvSpPr>
          <p:nvPr>
            <p:ph type="body" sz="quarter" idx="17"/>
          </p:nvPr>
        </p:nvSpPr>
        <p:spPr/>
        <p:txBody>
          <a:bodyPr/>
          <a:lstStyle/>
          <a:p>
            <a:r>
              <a:rPr lang="de-AT" altLang="de-DE" dirty="0"/>
              <a:t>Mobiles Beratungsteam	</a:t>
            </a:r>
            <a:endParaRPr lang="de-AT" dirty="0"/>
          </a:p>
        </p:txBody>
      </p:sp>
      <p:pic>
        <p:nvPicPr>
          <p:cNvPr id="3" name="Grafik 2"/>
          <p:cNvPicPr>
            <a:picLocks noChangeAspect="1"/>
          </p:cNvPicPr>
          <p:nvPr/>
        </p:nvPicPr>
        <p:blipFill rotWithShape="1">
          <a:blip r:embed="rId3"/>
          <a:srcRect r="46524"/>
          <a:stretch/>
        </p:blipFill>
        <p:spPr>
          <a:xfrm>
            <a:off x="5562601" y="1447800"/>
            <a:ext cx="4267200" cy="4499264"/>
          </a:xfrm>
          <a:prstGeom prst="rect">
            <a:avLst/>
          </a:prstGeom>
        </p:spPr>
      </p:pic>
    </p:spTree>
    <p:extLst>
      <p:ext uri="{BB962C8B-B14F-4D97-AF65-F5344CB8AC3E}">
        <p14:creationId xmlns:p14="http://schemas.microsoft.com/office/powerpoint/2010/main" val="383092450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3060000"/>
            <a:ext cx="8904816" cy="2274000"/>
          </a:xfrm>
        </p:spPr>
        <p:txBody>
          <a:bodyPr/>
          <a:lstStyle/>
          <a:p>
            <a:r>
              <a:rPr lang="de-AT" dirty="0"/>
              <a:t>Mag. Susanna Kaiser (DW -5471): </a:t>
            </a:r>
            <a:r>
              <a:rPr lang="de-AT" dirty="0" err="1"/>
              <a:t>Tennengau</a:t>
            </a:r>
            <a:r>
              <a:rPr lang="de-AT" dirty="0"/>
              <a:t>, Pongau</a:t>
            </a:r>
            <a:br>
              <a:rPr lang="de-AT" dirty="0"/>
            </a:br>
            <a:endParaRPr lang="de-AT" dirty="0"/>
          </a:p>
          <a:p>
            <a:r>
              <a:rPr lang="de-AT" dirty="0"/>
              <a:t>Mag. Natalie Enzinger (DW -3015): </a:t>
            </a:r>
            <a:r>
              <a:rPr lang="de-AT" dirty="0" err="1"/>
              <a:t>Pinzgau</a:t>
            </a:r>
            <a:r>
              <a:rPr lang="de-AT" dirty="0"/>
              <a:t>, Pongau (Altenmarkt, Bad Gastein, Bad Hofgastein, Dorfgastein, </a:t>
            </a:r>
            <a:r>
              <a:rPr lang="de-AT" dirty="0" err="1"/>
              <a:t>Filzmoos</a:t>
            </a:r>
            <a:r>
              <a:rPr lang="de-AT" dirty="0"/>
              <a:t>, </a:t>
            </a:r>
            <a:r>
              <a:rPr lang="de-AT" dirty="0" err="1"/>
              <a:t>Flachau</a:t>
            </a:r>
            <a:r>
              <a:rPr lang="de-AT" dirty="0"/>
              <a:t>, </a:t>
            </a:r>
            <a:r>
              <a:rPr lang="de-AT" dirty="0" err="1"/>
              <a:t>Forstau</a:t>
            </a:r>
            <a:r>
              <a:rPr lang="de-AT" dirty="0"/>
              <a:t>, </a:t>
            </a:r>
            <a:r>
              <a:rPr lang="de-AT" dirty="0" err="1"/>
              <a:t>Goldegg</a:t>
            </a:r>
            <a:r>
              <a:rPr lang="de-AT" dirty="0"/>
              <a:t>, </a:t>
            </a:r>
            <a:r>
              <a:rPr lang="de-AT" dirty="0" err="1"/>
              <a:t>Großarl</a:t>
            </a:r>
            <a:r>
              <a:rPr lang="de-AT" dirty="0"/>
              <a:t>, </a:t>
            </a:r>
            <a:r>
              <a:rPr lang="de-AT" dirty="0" err="1"/>
              <a:t>Hüttau</a:t>
            </a:r>
            <a:r>
              <a:rPr lang="de-AT" dirty="0"/>
              <a:t>, </a:t>
            </a:r>
            <a:r>
              <a:rPr lang="de-AT" dirty="0" err="1"/>
              <a:t>Hüttschlag</a:t>
            </a:r>
            <a:r>
              <a:rPr lang="de-AT" dirty="0"/>
              <a:t>, </a:t>
            </a:r>
            <a:r>
              <a:rPr lang="de-AT" dirty="0" err="1"/>
              <a:t>Kleinarl</a:t>
            </a:r>
            <a:r>
              <a:rPr lang="de-AT" dirty="0"/>
              <a:t>, Mühlbach am Hochkönig, Schwarzach, St. Martin am Tennengebirge, St. Veit, Untertauern, </a:t>
            </a:r>
            <a:r>
              <a:rPr lang="de-AT" dirty="0" err="1"/>
              <a:t>Wagrain</a:t>
            </a:r>
            <a:r>
              <a:rPr lang="de-AT" dirty="0"/>
              <a:t>)</a:t>
            </a:r>
          </a:p>
          <a:p>
            <a:endParaRPr lang="de-AT" dirty="0"/>
          </a:p>
          <a:p>
            <a:r>
              <a:rPr lang="de-AT" dirty="0"/>
              <a:t>Mag. Simone Hofpointner, BA, </a:t>
            </a:r>
            <a:r>
              <a:rPr lang="de-AT" dirty="0" err="1"/>
              <a:t>MSc</a:t>
            </a:r>
            <a:r>
              <a:rPr lang="de-AT" dirty="0"/>
              <a:t> (DW -5418)</a:t>
            </a:r>
          </a:p>
          <a:p>
            <a:pPr marL="0" indent="0">
              <a:buNone/>
            </a:pPr>
            <a:endParaRPr lang="de-AT" dirty="0"/>
          </a:p>
          <a:p>
            <a:pPr marL="0" indent="0">
              <a:buNone/>
            </a:pPr>
            <a:endParaRPr lang="de-AT" dirty="0"/>
          </a:p>
        </p:txBody>
      </p:sp>
      <p:sp>
        <p:nvSpPr>
          <p:cNvPr id="10" name="Textplatzhalter 9"/>
          <p:cNvSpPr>
            <a:spLocks noGrp="1"/>
          </p:cNvSpPr>
          <p:nvPr>
            <p:ph type="body" sz="quarter" idx="17"/>
          </p:nvPr>
        </p:nvSpPr>
        <p:spPr>
          <a:xfrm>
            <a:off x="468772" y="1800225"/>
            <a:ext cx="5703428" cy="971550"/>
          </a:xfrm>
        </p:spPr>
        <p:txBody>
          <a:bodyPr/>
          <a:lstStyle/>
          <a:p>
            <a:r>
              <a:rPr lang="de-AT" altLang="de-DE" dirty="0"/>
              <a:t>Mobiles Beratungsteam	</a:t>
            </a:r>
            <a:endParaRPr lang="de-AT" dirty="0"/>
          </a:p>
        </p:txBody>
      </p:sp>
    </p:spTree>
    <p:extLst>
      <p:ext uri="{BB962C8B-B14F-4D97-AF65-F5344CB8AC3E}">
        <p14:creationId xmlns:p14="http://schemas.microsoft.com/office/powerpoint/2010/main" val="114498205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3060000"/>
            <a:ext cx="8904816" cy="2274000"/>
          </a:xfrm>
        </p:spPr>
        <p:txBody>
          <a:bodyPr/>
          <a:lstStyle/>
          <a:p>
            <a:r>
              <a:rPr lang="de-AT" dirty="0"/>
              <a:t>Mag. Miriam Gonzalez Bautista-Müller (DW -5432): Salzburg Stadt, </a:t>
            </a:r>
            <a:r>
              <a:rPr lang="de-AT" dirty="0" err="1"/>
              <a:t>Flachgau</a:t>
            </a:r>
            <a:r>
              <a:rPr lang="de-AT" dirty="0"/>
              <a:t> und </a:t>
            </a:r>
            <a:r>
              <a:rPr lang="de-AT" dirty="0" err="1"/>
              <a:t>Lungau</a:t>
            </a:r>
            <a:r>
              <a:rPr lang="de-AT" dirty="0"/>
              <a:t> </a:t>
            </a:r>
            <a:br>
              <a:rPr lang="de-AT" dirty="0"/>
            </a:br>
            <a:endParaRPr lang="de-AT" dirty="0"/>
          </a:p>
          <a:p>
            <a:r>
              <a:rPr lang="de-AT" dirty="0"/>
              <a:t>Anneliese Toller, </a:t>
            </a:r>
            <a:r>
              <a:rPr lang="de-AT" dirty="0" err="1"/>
              <a:t>MSc</a:t>
            </a:r>
            <a:r>
              <a:rPr lang="de-AT" dirty="0"/>
              <a:t> (DW-5431): Salzburg Stadt, </a:t>
            </a:r>
            <a:r>
              <a:rPr lang="de-AT" dirty="0" err="1"/>
              <a:t>Flachgau</a:t>
            </a:r>
            <a:r>
              <a:rPr lang="de-AT" dirty="0"/>
              <a:t> und </a:t>
            </a:r>
            <a:r>
              <a:rPr lang="de-AT" dirty="0" err="1"/>
              <a:t>Lungau</a:t>
            </a:r>
            <a:r>
              <a:rPr lang="de-AT" dirty="0"/>
              <a:t> </a:t>
            </a:r>
            <a:br>
              <a:rPr lang="de-AT" dirty="0"/>
            </a:br>
            <a:endParaRPr lang="de-AT" dirty="0"/>
          </a:p>
          <a:p>
            <a:r>
              <a:rPr lang="de-AT" dirty="0"/>
              <a:t>Mag. Alice Petsch (DW -5440): Salzburg Stadt, </a:t>
            </a:r>
            <a:r>
              <a:rPr lang="de-AT" dirty="0" err="1"/>
              <a:t>Flachgau</a:t>
            </a:r>
            <a:r>
              <a:rPr lang="de-AT" dirty="0"/>
              <a:t> und </a:t>
            </a:r>
            <a:r>
              <a:rPr lang="de-AT" dirty="0" err="1"/>
              <a:t>Lungau</a:t>
            </a:r>
            <a:r>
              <a:rPr lang="de-AT" dirty="0"/>
              <a:t> </a:t>
            </a:r>
          </a:p>
          <a:p>
            <a:pPr marL="0" indent="0">
              <a:buNone/>
            </a:pPr>
            <a:endParaRPr lang="de-AT" dirty="0"/>
          </a:p>
          <a:p>
            <a:r>
              <a:rPr lang="de-AT" dirty="0"/>
              <a:t>Mag. Simone Hofpointner, BA, </a:t>
            </a:r>
            <a:r>
              <a:rPr lang="de-AT" dirty="0" err="1"/>
              <a:t>MSc</a:t>
            </a:r>
            <a:r>
              <a:rPr lang="de-AT" dirty="0"/>
              <a:t> (DW -5418)</a:t>
            </a:r>
          </a:p>
          <a:p>
            <a:pPr marL="0" indent="0">
              <a:buNone/>
            </a:pPr>
            <a:r>
              <a:rPr lang="de-AT" dirty="0"/>
              <a:t/>
            </a:r>
            <a:br>
              <a:rPr lang="de-AT" dirty="0"/>
            </a:br>
            <a:endParaRPr lang="de-AT" dirty="0"/>
          </a:p>
          <a:p>
            <a:pPr marL="0" indent="0">
              <a:buNone/>
            </a:pPr>
            <a:endParaRPr lang="de-AT" dirty="0"/>
          </a:p>
        </p:txBody>
      </p:sp>
      <p:sp>
        <p:nvSpPr>
          <p:cNvPr id="10" name="Textplatzhalter 9"/>
          <p:cNvSpPr>
            <a:spLocks noGrp="1"/>
          </p:cNvSpPr>
          <p:nvPr>
            <p:ph type="body" sz="quarter" idx="17"/>
          </p:nvPr>
        </p:nvSpPr>
        <p:spPr>
          <a:xfrm>
            <a:off x="468772" y="1800225"/>
            <a:ext cx="5170028" cy="971550"/>
          </a:xfrm>
        </p:spPr>
        <p:txBody>
          <a:bodyPr/>
          <a:lstStyle/>
          <a:p>
            <a:r>
              <a:rPr lang="de-AT" altLang="de-DE" dirty="0"/>
              <a:t>Mobiles Beratungsteam	</a:t>
            </a:r>
            <a:endParaRPr lang="de-AT" dirty="0"/>
          </a:p>
        </p:txBody>
      </p:sp>
    </p:spTree>
    <p:extLst>
      <p:ext uri="{BB962C8B-B14F-4D97-AF65-F5344CB8AC3E}">
        <p14:creationId xmlns:p14="http://schemas.microsoft.com/office/powerpoint/2010/main" val="373682321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2895600"/>
            <a:ext cx="5323416" cy="3455487"/>
          </a:xfrm>
        </p:spPr>
        <p:txBody>
          <a:bodyPr/>
          <a:lstStyle/>
          <a:p>
            <a:r>
              <a:rPr lang="de-AT" altLang="de-DE" dirty="0"/>
              <a:t>Vollziehung des Salzburger Kinderbildungs- &amp; -</a:t>
            </a:r>
            <a:r>
              <a:rPr lang="de-AT" altLang="de-DE" dirty="0" err="1"/>
              <a:t>betreuungsgesetzes</a:t>
            </a:r>
            <a:r>
              <a:rPr lang="de-AT" altLang="de-DE" dirty="0"/>
              <a:t> und der Kinderbildungs- &amp; -</a:t>
            </a:r>
            <a:r>
              <a:rPr lang="de-AT" altLang="de-DE" dirty="0" err="1"/>
              <a:t>betreuungsverordnung</a:t>
            </a:r>
            <a:r>
              <a:rPr lang="de-AT" altLang="de-DE" dirty="0"/>
              <a:t> 2019</a:t>
            </a:r>
          </a:p>
          <a:p>
            <a:r>
              <a:rPr lang="de-AT" dirty="0"/>
              <a:t>Nicht vom S.KBBG geregelt werden</a:t>
            </a:r>
          </a:p>
          <a:p>
            <a:pPr lvl="1"/>
            <a:r>
              <a:rPr lang="de-AT" dirty="0"/>
              <a:t>Dienstrechtliche Belange</a:t>
            </a:r>
          </a:p>
          <a:p>
            <a:pPr lvl="1"/>
            <a:r>
              <a:rPr lang="de-AT" dirty="0"/>
              <a:t>Datenschutz (bis auf Einzelregelungen)</a:t>
            </a:r>
          </a:p>
          <a:p>
            <a:pPr lvl="1"/>
            <a:r>
              <a:rPr lang="de-AT" dirty="0"/>
              <a:t>Aufsichtsrecht</a:t>
            </a:r>
          </a:p>
          <a:p>
            <a:pPr lvl="1"/>
            <a:endParaRPr lang="de-AT" dirty="0"/>
          </a:p>
        </p:txBody>
      </p:sp>
      <p:sp>
        <p:nvSpPr>
          <p:cNvPr id="6" name="Textplatzhalter 4"/>
          <p:cNvSpPr>
            <a:spLocks noGrp="1"/>
          </p:cNvSpPr>
          <p:nvPr>
            <p:ph type="body" sz="quarter" idx="17"/>
          </p:nvPr>
        </p:nvSpPr>
        <p:spPr>
          <a:xfrm>
            <a:off x="467784" y="762000"/>
            <a:ext cx="8066616" cy="790576"/>
          </a:xfrm>
        </p:spPr>
        <p:txBody>
          <a:bodyPr/>
          <a:lstStyle/>
          <a:p>
            <a:pPr>
              <a:spcBef>
                <a:spcPct val="0"/>
              </a:spcBef>
            </a:pPr>
            <a:r>
              <a:rPr lang="de-AT" sz="4000" b="0" dirty="0">
                <a:latin typeface="Arial" charset="0"/>
                <a:cs typeface="Arial" charset="0"/>
              </a:rPr>
              <a:t>AUFGABEN DES REFERATS</a:t>
            </a:r>
          </a:p>
        </p:txBody>
      </p:sp>
      <p:pic>
        <p:nvPicPr>
          <p:cNvPr id="4" name="Grafik 3"/>
          <p:cNvPicPr>
            <a:picLocks noChangeAspect="1"/>
          </p:cNvPicPr>
          <p:nvPr/>
        </p:nvPicPr>
        <p:blipFill>
          <a:blip r:embed="rId2"/>
          <a:stretch>
            <a:fillRect/>
          </a:stretch>
        </p:blipFill>
        <p:spPr>
          <a:xfrm>
            <a:off x="5867400" y="1676400"/>
            <a:ext cx="5547360" cy="4822895"/>
          </a:xfrm>
          <a:prstGeom prst="rect">
            <a:avLst/>
          </a:prstGeom>
        </p:spPr>
      </p:pic>
    </p:spTree>
    <p:extLst>
      <p:ext uri="{BB962C8B-B14F-4D97-AF65-F5344CB8AC3E}">
        <p14:creationId xmlns:p14="http://schemas.microsoft.com/office/powerpoint/2010/main" val="330904377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2438400"/>
            <a:ext cx="8523816" cy="3912687"/>
          </a:xfrm>
        </p:spPr>
        <p:txBody>
          <a:bodyPr/>
          <a:lstStyle/>
          <a:p>
            <a:r>
              <a:rPr lang="de-AT" dirty="0"/>
              <a:t>Befristung nur mit Ende eines Kinderbetreuungsjahres</a:t>
            </a:r>
          </a:p>
          <a:p>
            <a:r>
              <a:rPr lang="de-AT" dirty="0"/>
              <a:t>Nur für eine ganze Gruppe</a:t>
            </a:r>
          </a:p>
          <a:p>
            <a:r>
              <a:rPr lang="de-AT" dirty="0"/>
              <a:t>Wenn Standortgemeinde keinen Bedarfsbescheid ausstellt, kann eine andere Gemeinde einen Bedarfsbescheid ausstellen</a:t>
            </a:r>
          </a:p>
          <a:p>
            <a:r>
              <a:rPr lang="de-AT" dirty="0"/>
              <a:t>Kinder, die aus anderen Gemeinden als der, die den Bedarfsbescheid ausgestellt hat = „Gastkinder“ (§ 54a);</a:t>
            </a:r>
            <a:r>
              <a:rPr lang="de-DE" dirty="0"/>
              <a:t> liegt keine Zustimmung einer Salzburger Wohnsitzgemeinde vor, dürfen Gastkinderbeiträge abgezogen werden (</a:t>
            </a:r>
            <a:r>
              <a:rPr lang="de-DE" dirty="0" err="1"/>
              <a:t>ca</a:t>
            </a:r>
            <a:r>
              <a:rPr lang="de-DE" dirty="0"/>
              <a:t> € 190 Ü3, 420 U3, 470 IK)</a:t>
            </a:r>
            <a:endParaRPr lang="de-AT" dirty="0"/>
          </a:p>
        </p:txBody>
      </p:sp>
      <p:sp>
        <p:nvSpPr>
          <p:cNvPr id="5" name="Textplatzhalter 4"/>
          <p:cNvSpPr>
            <a:spLocks noGrp="1"/>
          </p:cNvSpPr>
          <p:nvPr>
            <p:ph type="body" sz="quarter" idx="17"/>
          </p:nvPr>
        </p:nvSpPr>
        <p:spPr>
          <a:xfrm>
            <a:off x="468772" y="1800225"/>
            <a:ext cx="8218028" cy="971550"/>
          </a:xfrm>
        </p:spPr>
        <p:txBody>
          <a:bodyPr/>
          <a:lstStyle/>
          <a:p>
            <a:r>
              <a:rPr lang="de-AT" dirty="0"/>
              <a:t>Bedarfsbescheid</a:t>
            </a:r>
          </a:p>
        </p:txBody>
      </p:sp>
      <p:sp>
        <p:nvSpPr>
          <p:cNvPr id="6" name="Textplatzhalter 4"/>
          <p:cNvSpPr>
            <a:spLocks noGrp="1"/>
          </p:cNvSpPr>
          <p:nvPr>
            <p:ph type="body" sz="quarter" idx="17"/>
          </p:nvPr>
        </p:nvSpPr>
        <p:spPr>
          <a:xfrm>
            <a:off x="467784" y="762000"/>
            <a:ext cx="8066616" cy="790576"/>
          </a:xfrm>
        </p:spPr>
        <p:txBody>
          <a:bodyPr/>
          <a:lstStyle/>
          <a:p>
            <a:pPr>
              <a:spcBef>
                <a:spcPct val="0"/>
              </a:spcBef>
            </a:pPr>
            <a:r>
              <a:rPr lang="de-AT" sz="4000" b="0" dirty="0">
                <a:latin typeface="Arial" charset="0"/>
                <a:cs typeface="Arial" charset="0"/>
              </a:rPr>
              <a:t>GESETZLICHE ÄNDERUNGEN</a:t>
            </a:r>
          </a:p>
        </p:txBody>
      </p:sp>
    </p:spTree>
    <p:extLst>
      <p:ext uri="{BB962C8B-B14F-4D97-AF65-F5344CB8AC3E}">
        <p14:creationId xmlns:p14="http://schemas.microsoft.com/office/powerpoint/2010/main" val="99775402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8772" y="2774823"/>
            <a:ext cx="8371416" cy="3579312"/>
          </a:xfrm>
        </p:spPr>
        <p:txBody>
          <a:bodyPr/>
          <a:lstStyle/>
          <a:p>
            <a:r>
              <a:rPr lang="de-AT" dirty="0"/>
              <a:t>Antragsverfahren</a:t>
            </a:r>
          </a:p>
          <a:p>
            <a:r>
              <a:rPr lang="de-AT" dirty="0"/>
              <a:t>Antrag 5 Monate vor Inbetriebnahme </a:t>
            </a:r>
          </a:p>
          <a:p>
            <a:r>
              <a:rPr lang="de-AT" dirty="0" err="1"/>
              <a:t>LReg</a:t>
            </a:r>
            <a:r>
              <a:rPr lang="de-AT" dirty="0"/>
              <a:t> hat 4 Monate für Bearbeitung nach vollständigem Einlangen</a:t>
            </a:r>
          </a:p>
          <a:p>
            <a:r>
              <a:rPr lang="de-AT" dirty="0" err="1"/>
              <a:t>LReg</a:t>
            </a:r>
            <a:r>
              <a:rPr lang="de-AT" dirty="0"/>
              <a:t> kann auch nach Bewilligung Maßnahmen vorschreiben</a:t>
            </a:r>
          </a:p>
          <a:p>
            <a:r>
              <a:rPr lang="de-AT" dirty="0"/>
              <a:t>Im Falle von Umwandlung gilt die ursprüngliche Gruppe als aufgelassen; „Rückumwandlung“ bedarf neuerlicher Bewilligung</a:t>
            </a:r>
          </a:p>
          <a:p>
            <a:r>
              <a:rPr lang="de-AT" dirty="0"/>
              <a:t>Rechtsträgerwechsel ist 4 Monate im Vorhinein anzuzeigen;</a:t>
            </a:r>
            <a:br>
              <a:rPr lang="de-AT" dirty="0"/>
            </a:br>
            <a:r>
              <a:rPr lang="de-AT" dirty="0"/>
              <a:t>braucht Bewilligung; Bedingungen des geltenden S.KBBG müssen erfüllt sein</a:t>
            </a:r>
          </a:p>
          <a:p>
            <a:endParaRPr lang="de-AT" dirty="0"/>
          </a:p>
        </p:txBody>
      </p:sp>
      <p:sp>
        <p:nvSpPr>
          <p:cNvPr id="5" name="Textplatzhalter 4"/>
          <p:cNvSpPr>
            <a:spLocks noGrp="1"/>
          </p:cNvSpPr>
          <p:nvPr>
            <p:ph type="body" sz="quarter" idx="17"/>
          </p:nvPr>
        </p:nvSpPr>
        <p:spPr>
          <a:xfrm>
            <a:off x="468772" y="1800225"/>
            <a:ext cx="8218028" cy="971550"/>
          </a:xfrm>
        </p:spPr>
        <p:txBody>
          <a:bodyPr/>
          <a:lstStyle/>
          <a:p>
            <a:r>
              <a:rPr lang="de-AT" dirty="0"/>
              <a:t>Bewilligung von Gruppen, Umwandlung</a:t>
            </a:r>
          </a:p>
        </p:txBody>
      </p:sp>
    </p:spTree>
    <p:extLst>
      <p:ext uri="{BB962C8B-B14F-4D97-AF65-F5344CB8AC3E}">
        <p14:creationId xmlns:p14="http://schemas.microsoft.com/office/powerpoint/2010/main" val="230060034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2771775"/>
            <a:ext cx="8371416" cy="3867537"/>
          </a:xfrm>
        </p:spPr>
        <p:txBody>
          <a:bodyPr/>
          <a:lstStyle/>
          <a:p>
            <a:pPr marL="0" indent="0">
              <a:buNone/>
            </a:pPr>
            <a:r>
              <a:rPr lang="de-AT" dirty="0"/>
              <a:t>Erweiterung der Möglichkeiten des Ausschlusses von Kindern:</a:t>
            </a:r>
          </a:p>
          <a:p>
            <a:r>
              <a:rPr lang="de-AT" dirty="0"/>
              <a:t>wenn Erziehungsberechtigte trotz schriftlicher Mahnung wiederholt und nachweislich ihren Pflichten nicht nachkommen</a:t>
            </a:r>
          </a:p>
          <a:p>
            <a:r>
              <a:rPr lang="de-AT" dirty="0"/>
              <a:t>wenn Kostenübernahme der Fördermittelanteils durch Wohnsitzgemeinde nicht gesichert ist</a:t>
            </a:r>
          </a:p>
          <a:p>
            <a:r>
              <a:rPr lang="de-AT" dirty="0"/>
              <a:t>wenn bei Betriebseinrichtung die Dienstnehmereigenschaft bei keinem der Erziehungsberechtigten vorliegt – Ende des Kinderbetreuungsjahres</a:t>
            </a:r>
          </a:p>
          <a:p>
            <a:r>
              <a:rPr lang="de-AT" dirty="0"/>
              <a:t>wenn Kind in einer anderen Gemeinde als Wohnsitzgemeinde betreut wird, die Standortgemeinde den Platz braucht und die Wohnsitzgemeinde den Platz </a:t>
            </a:r>
            <a:r>
              <a:rPr lang="de-AT"/>
              <a:t>zur </a:t>
            </a:r>
            <a:r>
              <a:rPr lang="de-AT" dirty="0" err="1"/>
              <a:t>V</a:t>
            </a:r>
            <a:r>
              <a:rPr lang="de-AT"/>
              <a:t>erfügung </a:t>
            </a:r>
            <a:r>
              <a:rPr lang="de-AT" dirty="0"/>
              <a:t>stellen kann</a:t>
            </a:r>
          </a:p>
        </p:txBody>
      </p:sp>
      <p:sp>
        <p:nvSpPr>
          <p:cNvPr id="5" name="Textplatzhalter 4"/>
          <p:cNvSpPr>
            <a:spLocks noGrp="1"/>
          </p:cNvSpPr>
          <p:nvPr>
            <p:ph type="body" sz="quarter" idx="17"/>
          </p:nvPr>
        </p:nvSpPr>
        <p:spPr>
          <a:xfrm>
            <a:off x="468772" y="1800225"/>
            <a:ext cx="8218028" cy="971550"/>
          </a:xfrm>
        </p:spPr>
        <p:txBody>
          <a:bodyPr/>
          <a:lstStyle/>
          <a:p>
            <a:r>
              <a:rPr lang="de-AT" dirty="0"/>
              <a:t>Ausschluss von Kindern</a:t>
            </a:r>
          </a:p>
        </p:txBody>
      </p:sp>
    </p:spTree>
    <p:extLst>
      <p:ext uri="{BB962C8B-B14F-4D97-AF65-F5344CB8AC3E}">
        <p14:creationId xmlns:p14="http://schemas.microsoft.com/office/powerpoint/2010/main" val="364614871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Referat 2/01</a:t>
            </a:r>
            <a:br>
              <a:rPr lang="de-AT" dirty="0"/>
            </a:br>
            <a:r>
              <a:rPr lang="de-AT" dirty="0"/>
              <a:t>Elementarbildung </a:t>
            </a:r>
            <a:br>
              <a:rPr lang="de-AT" dirty="0"/>
            </a:br>
            <a:r>
              <a:rPr lang="de-AT" dirty="0"/>
              <a:t>&amp; Kinderbetreuung</a:t>
            </a:r>
          </a:p>
        </p:txBody>
      </p:sp>
      <p:sp>
        <p:nvSpPr>
          <p:cNvPr id="5" name="Textplatzhalter 4"/>
          <p:cNvSpPr>
            <a:spLocks noGrp="1"/>
          </p:cNvSpPr>
          <p:nvPr>
            <p:ph type="body" sz="quarter" idx="12"/>
          </p:nvPr>
        </p:nvSpPr>
        <p:spPr/>
        <p:txBody>
          <a:bodyPr/>
          <a:lstStyle/>
          <a:p>
            <a:pPr>
              <a:lnSpc>
                <a:spcPct val="80000"/>
              </a:lnSpc>
              <a:defRPr/>
            </a:pPr>
            <a:r>
              <a:rPr lang="de-DE" altLang="de-DE" dirty="0">
                <a:solidFill>
                  <a:schemeClr val="bg2">
                    <a:lumMod val="50000"/>
                  </a:schemeClr>
                </a:solidFill>
              </a:rPr>
              <a:t>Gstättengasse 10</a:t>
            </a:r>
          </a:p>
          <a:p>
            <a:pPr>
              <a:lnSpc>
                <a:spcPct val="80000"/>
              </a:lnSpc>
              <a:defRPr/>
            </a:pPr>
            <a:r>
              <a:rPr lang="de-DE" altLang="de-DE" dirty="0">
                <a:solidFill>
                  <a:schemeClr val="bg2">
                    <a:lumMod val="50000"/>
                  </a:schemeClr>
                </a:solidFill>
              </a:rPr>
              <a:t>5020 Salzburg</a:t>
            </a:r>
          </a:p>
          <a:p>
            <a:pPr>
              <a:lnSpc>
                <a:spcPct val="80000"/>
              </a:lnSpc>
              <a:defRPr/>
            </a:pPr>
            <a:r>
              <a:rPr lang="de-DE" altLang="de-DE" dirty="0">
                <a:solidFill>
                  <a:schemeClr val="bg2">
                    <a:lumMod val="50000"/>
                  </a:schemeClr>
                </a:solidFill>
              </a:rPr>
              <a:t>Tel.: 0662-8042-3342</a:t>
            </a:r>
          </a:p>
          <a:p>
            <a:pPr>
              <a:lnSpc>
                <a:spcPct val="80000"/>
              </a:lnSpc>
              <a:defRPr/>
            </a:pPr>
            <a:r>
              <a:rPr lang="de-DE" altLang="de-DE" dirty="0">
                <a:solidFill>
                  <a:schemeClr val="bg2">
                    <a:lumMod val="50000"/>
                  </a:schemeClr>
                </a:solidFill>
              </a:rPr>
              <a:t>E-Mail: kinder@salzburg.gv.at</a:t>
            </a:r>
          </a:p>
          <a:p>
            <a:pPr>
              <a:lnSpc>
                <a:spcPct val="80000"/>
              </a:lnSpc>
              <a:defRPr/>
            </a:pPr>
            <a:r>
              <a:rPr lang="de-DE" altLang="de-DE" dirty="0">
                <a:hlinkClick r:id="rId2"/>
              </a:rPr>
              <a:t>www.salzburg.gv.at/kinderbetreuung</a:t>
            </a:r>
            <a:endParaRPr lang="de-DE" altLang="de-DE" dirty="0"/>
          </a:p>
          <a:p>
            <a:endParaRPr lang="de-AT" dirty="0"/>
          </a:p>
        </p:txBody>
      </p:sp>
      <p:pic>
        <p:nvPicPr>
          <p:cNvPr id="6" name="Picture 6" descr="Haustü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94305"/>
            <a:ext cx="2895600" cy="399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09114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2514600"/>
            <a:ext cx="8828616" cy="4124712"/>
          </a:xfrm>
        </p:spPr>
        <p:txBody>
          <a:bodyPr/>
          <a:lstStyle/>
          <a:p>
            <a:r>
              <a:rPr lang="de-AT" dirty="0"/>
              <a:t>wenn durch den Besuch des Kindes eine außergewöhnliche, nicht vertretbare Gefährdung gegeben ist; dies kann sein eine Gefährdung</a:t>
            </a:r>
            <a:br>
              <a:rPr lang="de-AT" dirty="0"/>
            </a:br>
            <a:r>
              <a:rPr lang="de-AT" dirty="0"/>
              <a:t>- anderer Kinder,</a:t>
            </a:r>
            <a:br>
              <a:rPr lang="de-AT" dirty="0"/>
            </a:br>
            <a:r>
              <a:rPr lang="de-AT" dirty="0"/>
              <a:t>- des pädagogischen Personals oder</a:t>
            </a:r>
            <a:br>
              <a:rPr lang="de-AT" dirty="0"/>
            </a:br>
            <a:r>
              <a:rPr lang="de-AT" dirty="0"/>
              <a:t>- des Betriebsablaufs</a:t>
            </a:r>
          </a:p>
          <a:p>
            <a:r>
              <a:rPr lang="de-AT" dirty="0"/>
              <a:t>vor jeder Suspendierung sind die Erziehungsberechtigten, die Aufsichtsbehörde und das Mobile Beratungsteam einzubinden</a:t>
            </a:r>
          </a:p>
          <a:p>
            <a:r>
              <a:rPr lang="de-AT" dirty="0"/>
              <a:t>erstmalig 4 Wochen</a:t>
            </a:r>
          </a:p>
          <a:p>
            <a:r>
              <a:rPr lang="de-AT" dirty="0"/>
              <a:t>eine weitere bis zu 8 Wochen</a:t>
            </a:r>
          </a:p>
          <a:p>
            <a:r>
              <a:rPr lang="de-AT" dirty="0"/>
              <a:t>kann mit Zustimmung der Aufsichtsbehörde verlängert werden</a:t>
            </a:r>
          </a:p>
          <a:p>
            <a:r>
              <a:rPr lang="de-AT" dirty="0"/>
              <a:t>Umwandlung in Ausschluss möglich, wenn es sich nicht um eine besuchspflichtiges Kind handelt</a:t>
            </a:r>
          </a:p>
        </p:txBody>
      </p:sp>
      <p:sp>
        <p:nvSpPr>
          <p:cNvPr id="5" name="Textplatzhalter 4"/>
          <p:cNvSpPr>
            <a:spLocks noGrp="1"/>
          </p:cNvSpPr>
          <p:nvPr>
            <p:ph type="body" sz="quarter" idx="17"/>
          </p:nvPr>
        </p:nvSpPr>
        <p:spPr>
          <a:xfrm>
            <a:off x="468772" y="1800225"/>
            <a:ext cx="8218028" cy="971550"/>
          </a:xfrm>
        </p:spPr>
        <p:txBody>
          <a:bodyPr/>
          <a:lstStyle/>
          <a:p>
            <a:r>
              <a:rPr lang="de-AT" dirty="0"/>
              <a:t>Suspendierung</a:t>
            </a:r>
          </a:p>
        </p:txBody>
      </p:sp>
    </p:spTree>
    <p:extLst>
      <p:ext uri="{BB962C8B-B14F-4D97-AF65-F5344CB8AC3E}">
        <p14:creationId xmlns:p14="http://schemas.microsoft.com/office/powerpoint/2010/main" val="389077522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3060000"/>
            <a:ext cx="8371416" cy="3579312"/>
          </a:xfrm>
        </p:spPr>
        <p:txBody>
          <a:bodyPr/>
          <a:lstStyle/>
          <a:p>
            <a:pPr marL="0" indent="0">
              <a:buNone/>
            </a:pPr>
            <a:r>
              <a:rPr lang="de-AT" dirty="0"/>
              <a:t>Wer ist volksschulpflichtig?</a:t>
            </a:r>
          </a:p>
          <a:p>
            <a:r>
              <a:rPr lang="de-AT" dirty="0"/>
              <a:t>Schulpflicht: Kinder, die am 1. September das 6. Lebensjahr vollendet haben, </a:t>
            </a:r>
            <a:r>
              <a:rPr lang="de-AT" dirty="0" err="1"/>
              <a:t>dh</a:t>
            </a:r>
            <a:r>
              <a:rPr lang="de-AT" dirty="0"/>
              <a:t> bis und einschließlich 1. September ihren 6. Geburtstag feiern</a:t>
            </a:r>
          </a:p>
          <a:p>
            <a:r>
              <a:rPr lang="de-AT" dirty="0"/>
              <a:t>Kinder, für die laut Mutter-Kind-Pass das Geburtsdatum nach dem 1. September errechnet wurde, können auf Wunsch der Erziehungsberechtigten im Zuge der Schuleinschreibung als nicht schulpflichtig erklärt werden („</a:t>
            </a:r>
            <a:r>
              <a:rPr lang="de-AT" dirty="0" err="1"/>
              <a:t>Frühchenparagraph</a:t>
            </a:r>
            <a:r>
              <a:rPr lang="de-AT" dirty="0" smtClean="0"/>
              <a:t>“).</a:t>
            </a:r>
          </a:p>
          <a:p>
            <a:pPr marL="0" indent="0">
              <a:buNone/>
            </a:pPr>
            <a:endParaRPr lang="de-AT" dirty="0"/>
          </a:p>
          <a:p>
            <a:pPr marL="0" indent="0">
              <a:buNone/>
            </a:pPr>
            <a:r>
              <a:rPr lang="de-AT" dirty="0"/>
              <a:t>Mangelnde Schulreife der Kinder ändert nichts an der </a:t>
            </a:r>
            <a:r>
              <a:rPr lang="de-AT" dirty="0" smtClean="0"/>
              <a:t>Schulpflicht!</a:t>
            </a:r>
            <a:endParaRPr lang="de-AT" dirty="0"/>
          </a:p>
          <a:p>
            <a:endParaRPr lang="de-AT" dirty="0"/>
          </a:p>
        </p:txBody>
      </p:sp>
      <p:sp>
        <p:nvSpPr>
          <p:cNvPr id="5" name="Textplatzhalter 4"/>
          <p:cNvSpPr>
            <a:spLocks noGrp="1"/>
          </p:cNvSpPr>
          <p:nvPr>
            <p:ph type="body" sz="quarter" idx="17"/>
          </p:nvPr>
        </p:nvSpPr>
        <p:spPr>
          <a:xfrm>
            <a:off x="468772" y="1800225"/>
            <a:ext cx="8218028" cy="971550"/>
          </a:xfrm>
        </p:spPr>
        <p:txBody>
          <a:bodyPr/>
          <a:lstStyle/>
          <a:p>
            <a:r>
              <a:rPr lang="de-AT" dirty="0"/>
              <a:t>Aufnahme von volksschulpflichtigen Kindern</a:t>
            </a:r>
          </a:p>
        </p:txBody>
      </p:sp>
    </p:spTree>
    <p:extLst>
      <p:ext uri="{BB962C8B-B14F-4D97-AF65-F5344CB8AC3E}">
        <p14:creationId xmlns:p14="http://schemas.microsoft.com/office/powerpoint/2010/main" val="113569238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2590801"/>
            <a:ext cx="9285816" cy="4048511"/>
          </a:xfrm>
        </p:spPr>
        <p:txBody>
          <a:bodyPr/>
          <a:lstStyle/>
          <a:p>
            <a:r>
              <a:rPr lang="de-AT" dirty="0" smtClean="0"/>
              <a:t>Im Kindergarten und in AEGs </a:t>
            </a:r>
            <a:r>
              <a:rPr lang="de-AT" dirty="0"/>
              <a:t>können volksschulpflichtige Kinder </a:t>
            </a:r>
            <a:r>
              <a:rPr lang="de-AT" dirty="0" smtClean="0"/>
              <a:t>nur betreut werden, wenn dies im Organisationskonzept vorgesehen ist </a:t>
            </a:r>
            <a:endParaRPr lang="de-AT" dirty="0"/>
          </a:p>
          <a:p>
            <a:r>
              <a:rPr lang="de-AT" dirty="0" smtClean="0"/>
              <a:t>die Betreuung ist erst ab Mittag möglich (außer an schulfreien Tagen)</a:t>
            </a:r>
          </a:p>
          <a:p>
            <a:r>
              <a:rPr lang="de-AT" dirty="0" smtClean="0"/>
              <a:t>Ausnahmen: </a:t>
            </a:r>
          </a:p>
          <a:p>
            <a:pPr>
              <a:buFontTx/>
              <a:buChar char="-"/>
            </a:pPr>
            <a:r>
              <a:rPr lang="de-AT" dirty="0" smtClean="0"/>
              <a:t>Eine Betreuung ist am Vormittag möglich, wenn Kinder nicht schulreif sind (das Organisationskonzept muss das vorsehen)</a:t>
            </a:r>
          </a:p>
          <a:p>
            <a:pPr>
              <a:buFontTx/>
              <a:buChar char="-"/>
            </a:pPr>
            <a:r>
              <a:rPr lang="de-AT" dirty="0" smtClean="0"/>
              <a:t>Kinder </a:t>
            </a:r>
            <a:r>
              <a:rPr lang="de-AT" dirty="0"/>
              <a:t>mit </a:t>
            </a:r>
            <a:r>
              <a:rPr lang="de-AT" dirty="0" err="1"/>
              <a:t>iE</a:t>
            </a:r>
            <a:r>
              <a:rPr lang="de-AT" dirty="0"/>
              <a:t> </a:t>
            </a:r>
            <a:r>
              <a:rPr lang="de-AT" dirty="0" smtClean="0"/>
              <a:t>können auch betreut werden, wenn es das Organisationskonzept nicht vorsieht (dafür </a:t>
            </a:r>
            <a:r>
              <a:rPr lang="de-AT" dirty="0"/>
              <a:t>bedarf es einer Anzeige durch </a:t>
            </a:r>
            <a:r>
              <a:rPr lang="de-AT" dirty="0" smtClean="0"/>
              <a:t>den </a:t>
            </a:r>
            <a:r>
              <a:rPr lang="de-AT" smtClean="0"/>
              <a:t>Rechtsträger;; </a:t>
            </a:r>
            <a:r>
              <a:rPr lang="de-AT" dirty="0"/>
              <a:t>Landesregierung kann es untersagen)</a:t>
            </a:r>
          </a:p>
          <a:p>
            <a:r>
              <a:rPr lang="de-AT" dirty="0" smtClean="0"/>
              <a:t>Im </a:t>
            </a:r>
            <a:r>
              <a:rPr lang="de-AT" dirty="0"/>
              <a:t>Kindergarten sind </a:t>
            </a:r>
            <a:r>
              <a:rPr lang="de-AT" dirty="0" smtClean="0"/>
              <a:t>an Schultagen pro </a:t>
            </a:r>
            <a:r>
              <a:rPr lang="de-AT" dirty="0"/>
              <a:t>Einrichtung höchstens 7 Schulkinder </a:t>
            </a:r>
            <a:r>
              <a:rPr lang="de-AT" dirty="0" smtClean="0"/>
              <a:t>erlaubt; an schulfreien Tagen dürfen mehr betreut werden, aber die Gruppenhöchstzahl darf nicht überschritten werden. </a:t>
            </a:r>
            <a:endParaRPr lang="de-AT" dirty="0"/>
          </a:p>
        </p:txBody>
      </p:sp>
      <p:sp>
        <p:nvSpPr>
          <p:cNvPr id="5" name="Textplatzhalter 4"/>
          <p:cNvSpPr>
            <a:spLocks noGrp="1"/>
          </p:cNvSpPr>
          <p:nvPr>
            <p:ph type="body" sz="quarter" idx="17"/>
          </p:nvPr>
        </p:nvSpPr>
        <p:spPr>
          <a:xfrm>
            <a:off x="468772" y="1600201"/>
            <a:ext cx="8218028" cy="990600"/>
          </a:xfrm>
        </p:spPr>
        <p:txBody>
          <a:bodyPr/>
          <a:lstStyle/>
          <a:p>
            <a:r>
              <a:rPr lang="de-AT" dirty="0"/>
              <a:t>Sonderbestimmungen für Aufnahme von volksschulpflichtigen Kindern</a:t>
            </a:r>
          </a:p>
        </p:txBody>
      </p:sp>
    </p:spTree>
    <p:extLst>
      <p:ext uri="{BB962C8B-B14F-4D97-AF65-F5344CB8AC3E}">
        <p14:creationId xmlns:p14="http://schemas.microsoft.com/office/powerpoint/2010/main" val="157190522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2771775"/>
            <a:ext cx="8828616" cy="3867537"/>
          </a:xfrm>
        </p:spPr>
        <p:txBody>
          <a:bodyPr/>
          <a:lstStyle/>
          <a:p>
            <a:r>
              <a:rPr lang="de-AT" dirty="0"/>
              <a:t>Kinder können die Besuchspflicht zuhause oder bei Tageseltern erfüllen</a:t>
            </a:r>
          </a:p>
          <a:p>
            <a:r>
              <a:rPr lang="de-AT" dirty="0"/>
              <a:t>Antrag bis Ende Februar erforderlich – neue Formulare! </a:t>
            </a:r>
          </a:p>
          <a:p>
            <a:r>
              <a:rPr lang="de-AT" dirty="0"/>
              <a:t>Bis Ende Juni, wenn</a:t>
            </a:r>
          </a:p>
          <a:p>
            <a:pPr lvl="1"/>
            <a:r>
              <a:rPr lang="de-AT" dirty="0"/>
              <a:t>Verspätung durch geänderte Umstände bedingt ist und</a:t>
            </a:r>
          </a:p>
          <a:p>
            <a:pPr lvl="1"/>
            <a:r>
              <a:rPr lang="de-AT" dirty="0"/>
              <a:t>der Antrag zur Wahrung des Kindeswohles geboten erscheint</a:t>
            </a:r>
          </a:p>
          <a:p>
            <a:r>
              <a:rPr lang="de-AT" dirty="0" err="1"/>
              <a:t>Sprachstandsnachweis</a:t>
            </a:r>
            <a:r>
              <a:rPr lang="de-AT" dirty="0"/>
              <a:t>: Logopäde oder Kinderarzt</a:t>
            </a:r>
          </a:p>
          <a:p>
            <a:r>
              <a:rPr lang="de-AT" dirty="0"/>
              <a:t>Tageseltern: Nachweis eines Betreuungsplatzes</a:t>
            </a:r>
          </a:p>
          <a:p>
            <a:r>
              <a:rPr lang="de-AT" dirty="0"/>
              <a:t>vorzeitiger Besuch der Volksschule: nur Anzeige</a:t>
            </a:r>
          </a:p>
          <a:p>
            <a:r>
              <a:rPr lang="de-AT" dirty="0"/>
              <a:t>medizinische Gründe: formloser Antrag, Bestätigung durch behandelnden Arzt</a:t>
            </a:r>
          </a:p>
        </p:txBody>
      </p:sp>
      <p:sp>
        <p:nvSpPr>
          <p:cNvPr id="5" name="Textplatzhalter 4"/>
          <p:cNvSpPr>
            <a:spLocks noGrp="1"/>
          </p:cNvSpPr>
          <p:nvPr>
            <p:ph type="body" sz="quarter" idx="17"/>
          </p:nvPr>
        </p:nvSpPr>
        <p:spPr>
          <a:xfrm>
            <a:off x="468772" y="1800225"/>
            <a:ext cx="8218028" cy="971550"/>
          </a:xfrm>
        </p:spPr>
        <p:txBody>
          <a:bodyPr/>
          <a:lstStyle/>
          <a:p>
            <a:r>
              <a:rPr lang="de-AT" dirty="0"/>
              <a:t>Besuchspflicht</a:t>
            </a:r>
          </a:p>
        </p:txBody>
      </p:sp>
    </p:spTree>
    <p:extLst>
      <p:ext uri="{BB962C8B-B14F-4D97-AF65-F5344CB8AC3E}">
        <p14:creationId xmlns:p14="http://schemas.microsoft.com/office/powerpoint/2010/main" val="12569989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2971800"/>
            <a:ext cx="8371416" cy="3667512"/>
          </a:xfrm>
        </p:spPr>
        <p:txBody>
          <a:bodyPr/>
          <a:lstStyle/>
          <a:p>
            <a:r>
              <a:rPr lang="de-AT" dirty="0"/>
              <a:t>Die Leitung muss grundsätzlich die Voraussetzungen als Fachkraft für alle Organisationsformen erfüllen</a:t>
            </a:r>
          </a:p>
          <a:p>
            <a:pPr lvl="1"/>
            <a:r>
              <a:rPr lang="de-AT" dirty="0"/>
              <a:t>Ausnahme im Hort: Ausbildung als Elementarpädagogin reicht</a:t>
            </a:r>
          </a:p>
          <a:p>
            <a:r>
              <a:rPr lang="de-AT" dirty="0"/>
              <a:t>für eine Jahr kann eine Fachkraft als Leitung eingesetzt werden, die nur die Voraussetzungen für eine Organisationsform erfüllt</a:t>
            </a:r>
          </a:p>
          <a:p>
            <a:r>
              <a:rPr lang="de-AT" dirty="0"/>
              <a:t>Mit Zustimmung der Landesregierung ist Verlängerung möglich, Befristung kann auch ganz entfallen</a:t>
            </a:r>
          </a:p>
          <a:p>
            <a:r>
              <a:rPr lang="de-AT" dirty="0"/>
              <a:t>Von dem Erfordernis der 2-jährgien Praxis kann mit Zustimmung der Landesregierung abgesehen werden (aber: Begleitung durch andere Leitung erforderlich)</a:t>
            </a:r>
          </a:p>
        </p:txBody>
      </p:sp>
      <p:sp>
        <p:nvSpPr>
          <p:cNvPr id="5" name="Textplatzhalter 4"/>
          <p:cNvSpPr>
            <a:spLocks noGrp="1"/>
          </p:cNvSpPr>
          <p:nvPr>
            <p:ph type="body" sz="quarter" idx="17"/>
          </p:nvPr>
        </p:nvSpPr>
        <p:spPr>
          <a:xfrm>
            <a:off x="468772" y="1800225"/>
            <a:ext cx="8218028" cy="971550"/>
          </a:xfrm>
        </p:spPr>
        <p:txBody>
          <a:bodyPr/>
          <a:lstStyle/>
          <a:p>
            <a:r>
              <a:rPr lang="de-AT" dirty="0"/>
              <a:t>Leitung von Einrichtungen mit mehreren  Organisationsformen</a:t>
            </a:r>
          </a:p>
        </p:txBody>
      </p:sp>
    </p:spTree>
    <p:extLst>
      <p:ext uri="{BB962C8B-B14F-4D97-AF65-F5344CB8AC3E}">
        <p14:creationId xmlns:p14="http://schemas.microsoft.com/office/powerpoint/2010/main" val="426175121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2771775"/>
            <a:ext cx="8371416" cy="3867537"/>
          </a:xfrm>
        </p:spPr>
        <p:txBody>
          <a:bodyPr/>
          <a:lstStyle/>
          <a:p>
            <a:r>
              <a:rPr lang="de-AT" dirty="0"/>
              <a:t>Ab 01.09.2023 ist in Kindergartengruppen eine zweite Person in allen Zeiten einzusetzen, für die 20 Kinder oder mehr angemeldet sind</a:t>
            </a:r>
          </a:p>
          <a:p>
            <a:pPr marL="0" indent="0">
              <a:buNone/>
            </a:pPr>
            <a:endParaRPr lang="de-AT" dirty="0"/>
          </a:p>
          <a:p>
            <a:r>
              <a:rPr lang="de-AT" dirty="0"/>
              <a:t>Ab 01.01.2024 werden Randzeiten erweitert:</a:t>
            </a:r>
          </a:p>
          <a:p>
            <a:pPr lvl="1"/>
            <a:r>
              <a:rPr lang="de-AT" dirty="0"/>
              <a:t>31-40 h: 2 h/Tag</a:t>
            </a:r>
          </a:p>
          <a:p>
            <a:pPr lvl="1"/>
            <a:r>
              <a:rPr lang="de-AT" dirty="0"/>
              <a:t>41-50 h: 2,5 h/Tag</a:t>
            </a:r>
          </a:p>
          <a:p>
            <a:pPr lvl="1"/>
            <a:r>
              <a:rPr lang="de-AT" dirty="0"/>
              <a:t>51-60 h: 3,5h/Tag </a:t>
            </a:r>
          </a:p>
          <a:p>
            <a:pPr lvl="1"/>
            <a:r>
              <a:rPr lang="de-AT" dirty="0"/>
              <a:t>ab 61 h: 4 h/Tag</a:t>
            </a:r>
          </a:p>
          <a:p>
            <a:pPr lvl="1"/>
            <a:endParaRPr lang="de-AT" dirty="0"/>
          </a:p>
          <a:p>
            <a:pPr lvl="1"/>
            <a:endParaRPr lang="de-AT" dirty="0"/>
          </a:p>
          <a:p>
            <a:pPr lvl="1"/>
            <a:endParaRPr lang="de-AT" dirty="0"/>
          </a:p>
        </p:txBody>
      </p:sp>
      <p:sp>
        <p:nvSpPr>
          <p:cNvPr id="5" name="Textplatzhalter 4"/>
          <p:cNvSpPr>
            <a:spLocks noGrp="1"/>
          </p:cNvSpPr>
          <p:nvPr>
            <p:ph type="body" sz="quarter" idx="17"/>
          </p:nvPr>
        </p:nvSpPr>
        <p:spPr>
          <a:xfrm>
            <a:off x="468772" y="1800225"/>
            <a:ext cx="8218028" cy="971550"/>
          </a:xfrm>
        </p:spPr>
        <p:txBody>
          <a:bodyPr/>
          <a:lstStyle/>
          <a:p>
            <a:r>
              <a:rPr lang="de-AT" dirty="0"/>
              <a:t>Zusätzliches Betreuungspersonal</a:t>
            </a:r>
          </a:p>
        </p:txBody>
      </p:sp>
    </p:spTree>
    <p:extLst>
      <p:ext uri="{BB962C8B-B14F-4D97-AF65-F5344CB8AC3E}">
        <p14:creationId xmlns:p14="http://schemas.microsoft.com/office/powerpoint/2010/main" val="169545820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52018" y="2590800"/>
            <a:ext cx="5796382" cy="3962400"/>
          </a:xfrm>
        </p:spPr>
        <p:txBody>
          <a:bodyPr/>
          <a:lstStyle/>
          <a:p>
            <a:r>
              <a:rPr lang="de-AT" sz="1800" dirty="0"/>
              <a:t>Lehrgang „Frühe Kindheit“: KKG; bei Mangel AEG </a:t>
            </a:r>
            <a:r>
              <a:rPr lang="de-AT" sz="1800"/>
              <a:t>und KGG</a:t>
            </a:r>
            <a:endParaRPr lang="de-AT" sz="1800" dirty="0"/>
          </a:p>
          <a:p>
            <a:r>
              <a:rPr lang="de-AT" sz="1800" dirty="0"/>
              <a:t>Freizeitpädagogen: SchKG und bei Mangel Hortgruppen</a:t>
            </a:r>
          </a:p>
          <a:p>
            <a:r>
              <a:rPr lang="de-AT" sz="1800" dirty="0"/>
              <a:t>Studierende BAFEP-Kolleg im letzten Semester</a:t>
            </a:r>
          </a:p>
          <a:p>
            <a:r>
              <a:rPr lang="de-AT" sz="1800" dirty="0"/>
              <a:t>Pädagogikstudierende mit 150 ECTS oder absolvierter Studienergänzung „Elementarpädagogik“</a:t>
            </a:r>
          </a:p>
          <a:p>
            <a:r>
              <a:rPr lang="de-AT" sz="1800" dirty="0"/>
              <a:t>Alle Fachkräfte die nicht Elementar/Hortpädagogen/Lehrer/BASOP sind, müssen die 50 Stunden-</a:t>
            </a:r>
            <a:r>
              <a:rPr lang="de-AT" sz="1800" dirty="0" err="1"/>
              <a:t>Aufschulung</a:t>
            </a:r>
            <a:r>
              <a:rPr lang="de-AT" sz="1800" dirty="0"/>
              <a:t> beim ZEKIP absolvieren;</a:t>
            </a:r>
          </a:p>
          <a:p>
            <a:r>
              <a:rPr lang="de-AT" sz="1800" dirty="0"/>
              <a:t>Dies gilt nicht nur für Neuanstellungen!</a:t>
            </a:r>
          </a:p>
        </p:txBody>
      </p:sp>
      <p:sp>
        <p:nvSpPr>
          <p:cNvPr id="5" name="Textplatzhalter 4"/>
          <p:cNvSpPr>
            <a:spLocks noGrp="1"/>
          </p:cNvSpPr>
          <p:nvPr>
            <p:ph type="body" sz="quarter" idx="17"/>
          </p:nvPr>
        </p:nvSpPr>
        <p:spPr>
          <a:xfrm>
            <a:off x="468772" y="1800225"/>
            <a:ext cx="8218028" cy="971550"/>
          </a:xfrm>
        </p:spPr>
        <p:txBody>
          <a:bodyPr/>
          <a:lstStyle/>
          <a:p>
            <a:r>
              <a:rPr lang="de-AT" dirty="0"/>
              <a:t>Fachkraftmangel</a:t>
            </a:r>
          </a:p>
        </p:txBody>
      </p:sp>
      <p:pic>
        <p:nvPicPr>
          <p:cNvPr id="6" name="Grafik 5"/>
          <p:cNvPicPr>
            <a:picLocks noChangeAspect="1"/>
          </p:cNvPicPr>
          <p:nvPr/>
        </p:nvPicPr>
        <p:blipFill>
          <a:blip r:embed="rId2"/>
          <a:stretch>
            <a:fillRect/>
          </a:stretch>
        </p:blipFill>
        <p:spPr>
          <a:xfrm>
            <a:off x="5867400" y="1524000"/>
            <a:ext cx="7072648" cy="4572000"/>
          </a:xfrm>
          <a:prstGeom prst="rect">
            <a:avLst/>
          </a:prstGeom>
        </p:spPr>
      </p:pic>
    </p:spTree>
    <p:extLst>
      <p:ext uri="{BB962C8B-B14F-4D97-AF65-F5344CB8AC3E}">
        <p14:creationId xmlns:p14="http://schemas.microsoft.com/office/powerpoint/2010/main" val="110417923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3060000"/>
            <a:ext cx="8371416" cy="3579312"/>
          </a:xfrm>
        </p:spPr>
        <p:txBody>
          <a:bodyPr/>
          <a:lstStyle/>
          <a:p>
            <a:r>
              <a:rPr lang="de-AT" dirty="0"/>
              <a:t>Deutschniveau C1 (für 1 Jahr B2, wenn begleitend Deutschkurse zur Erlangung von C1 besucht werden)</a:t>
            </a:r>
          </a:p>
          <a:p>
            <a:r>
              <a:rPr lang="de-AT" dirty="0"/>
              <a:t>Ehestmöglich 50 h </a:t>
            </a:r>
            <a:r>
              <a:rPr lang="de-AT" dirty="0" err="1"/>
              <a:t>Aufschulung</a:t>
            </a:r>
            <a:r>
              <a:rPr lang="de-AT" dirty="0"/>
              <a:t> beim ZEKIP </a:t>
            </a:r>
          </a:p>
          <a:p>
            <a:r>
              <a:rPr lang="de-AT" dirty="0"/>
              <a:t>Elementarpädagoginnen und Hortpädagoginnen brauchen Anerkennung durch Landesregierung</a:t>
            </a:r>
          </a:p>
          <a:p>
            <a:r>
              <a:rPr lang="de-AT" dirty="0"/>
              <a:t>Personen mit ausländischem Abschluss in Pädagogik, Psychologie oder sozialer Arbeit brauchen eine Bewertung von ENIC/NARIC „als dem österreichischen Studium entsprechend“ </a:t>
            </a:r>
          </a:p>
        </p:txBody>
      </p:sp>
      <p:sp>
        <p:nvSpPr>
          <p:cNvPr id="5" name="Textplatzhalter 4"/>
          <p:cNvSpPr>
            <a:spLocks noGrp="1"/>
          </p:cNvSpPr>
          <p:nvPr>
            <p:ph type="body" sz="quarter" idx="17"/>
          </p:nvPr>
        </p:nvSpPr>
        <p:spPr>
          <a:xfrm>
            <a:off x="468772" y="1800225"/>
            <a:ext cx="8218028" cy="971550"/>
          </a:xfrm>
        </p:spPr>
        <p:txBody>
          <a:bodyPr/>
          <a:lstStyle/>
          <a:p>
            <a:r>
              <a:rPr lang="de-AT" dirty="0"/>
              <a:t>Fachkräfte mit ausländischen Abschlüssen</a:t>
            </a:r>
          </a:p>
        </p:txBody>
      </p:sp>
    </p:spTree>
    <p:extLst>
      <p:ext uri="{BB962C8B-B14F-4D97-AF65-F5344CB8AC3E}">
        <p14:creationId xmlns:p14="http://schemas.microsoft.com/office/powerpoint/2010/main" val="82324566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2771775"/>
            <a:ext cx="8371416" cy="3867537"/>
          </a:xfrm>
        </p:spPr>
        <p:txBody>
          <a:bodyPr/>
          <a:lstStyle/>
          <a:p>
            <a:r>
              <a:rPr lang="de-AT" dirty="0"/>
              <a:t>Pädagogische Fachkraft kann durch Zusatzkraft, die 3-monatige Dienstzeit aufweist, 6 Wochen vertreten werden</a:t>
            </a:r>
          </a:p>
          <a:p>
            <a:r>
              <a:rPr lang="de-AT" dirty="0"/>
              <a:t>Eine Verlängerung bis auf 4 Monate ist möglich, wenn der Rechtsträger der Landesregierung besondere Gründe darlegt</a:t>
            </a:r>
          </a:p>
          <a:p>
            <a:r>
              <a:rPr lang="de-AT" dirty="0"/>
              <a:t>Landesregierung kann dies untersagen</a:t>
            </a:r>
          </a:p>
          <a:p>
            <a:pPr marL="0" indent="0">
              <a:buNone/>
            </a:pPr>
            <a:endParaRPr lang="de-AT" dirty="0"/>
          </a:p>
          <a:p>
            <a:pPr marL="0" indent="0" algn="ctr">
              <a:buNone/>
            </a:pPr>
            <a:r>
              <a:rPr lang="de-AT" dirty="0"/>
              <a:t>Der Personalschlüssel muss eingehalten werden!</a:t>
            </a:r>
          </a:p>
          <a:p>
            <a:pPr marL="266700" lvl="1" indent="0">
              <a:buNone/>
            </a:pPr>
            <a:endParaRPr lang="de-AT" dirty="0"/>
          </a:p>
          <a:p>
            <a:pPr lvl="1"/>
            <a:endParaRPr lang="de-AT" dirty="0"/>
          </a:p>
          <a:p>
            <a:pPr lvl="1"/>
            <a:endParaRPr lang="de-AT" dirty="0"/>
          </a:p>
        </p:txBody>
      </p:sp>
      <p:sp>
        <p:nvSpPr>
          <p:cNvPr id="5" name="Textplatzhalter 4"/>
          <p:cNvSpPr>
            <a:spLocks noGrp="1"/>
          </p:cNvSpPr>
          <p:nvPr>
            <p:ph type="body" sz="quarter" idx="17"/>
          </p:nvPr>
        </p:nvSpPr>
        <p:spPr>
          <a:xfrm>
            <a:off x="468772" y="1800225"/>
            <a:ext cx="8218028" cy="971550"/>
          </a:xfrm>
        </p:spPr>
        <p:txBody>
          <a:bodyPr/>
          <a:lstStyle/>
          <a:p>
            <a:r>
              <a:rPr lang="de-AT" dirty="0"/>
              <a:t>Vertretung der pädagogischen Fachkraft</a:t>
            </a:r>
          </a:p>
        </p:txBody>
      </p:sp>
    </p:spTree>
    <p:extLst>
      <p:ext uri="{BB962C8B-B14F-4D97-AF65-F5344CB8AC3E}">
        <p14:creationId xmlns:p14="http://schemas.microsoft.com/office/powerpoint/2010/main" val="26422717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8772" y="2895600"/>
            <a:ext cx="8371416" cy="3579312"/>
          </a:xfrm>
        </p:spPr>
        <p:txBody>
          <a:bodyPr/>
          <a:lstStyle/>
          <a:p>
            <a:pPr marL="0" indent="0">
              <a:buNone/>
            </a:pPr>
            <a:r>
              <a:rPr lang="de-AT" dirty="0"/>
              <a:t>Anerkannt als Ausbildung für Randzeiten sind Ausbildungen für „Helferinnen“ oder „Zusatzkräfte“ von:</a:t>
            </a:r>
          </a:p>
          <a:p>
            <a:r>
              <a:rPr lang="de-AT" dirty="0"/>
              <a:t>ZEKIP</a:t>
            </a:r>
          </a:p>
          <a:p>
            <a:r>
              <a:rPr lang="de-AT" dirty="0"/>
              <a:t>WIFI</a:t>
            </a:r>
          </a:p>
          <a:p>
            <a:r>
              <a:rPr lang="de-AT" dirty="0"/>
              <a:t>BFI</a:t>
            </a:r>
          </a:p>
          <a:p>
            <a:endParaRPr lang="de-AT" dirty="0"/>
          </a:p>
          <a:p>
            <a:r>
              <a:rPr lang="de-AT" dirty="0"/>
              <a:t>Andere Zusatzschulungen sind nicht anerkannt!</a:t>
            </a:r>
          </a:p>
        </p:txBody>
      </p:sp>
      <p:sp>
        <p:nvSpPr>
          <p:cNvPr id="5" name="Textplatzhalter 4"/>
          <p:cNvSpPr>
            <a:spLocks noGrp="1"/>
          </p:cNvSpPr>
          <p:nvPr>
            <p:ph type="body" sz="quarter" idx="17"/>
          </p:nvPr>
        </p:nvSpPr>
        <p:spPr>
          <a:xfrm>
            <a:off x="468772" y="1800225"/>
            <a:ext cx="8218028" cy="971550"/>
          </a:xfrm>
        </p:spPr>
        <p:txBody>
          <a:bodyPr/>
          <a:lstStyle/>
          <a:p>
            <a:r>
              <a:rPr lang="de-AT" dirty="0"/>
              <a:t>Zusatzkräfte</a:t>
            </a:r>
          </a:p>
        </p:txBody>
      </p:sp>
    </p:spTree>
    <p:extLst>
      <p:ext uri="{BB962C8B-B14F-4D97-AF65-F5344CB8AC3E}">
        <p14:creationId xmlns:p14="http://schemas.microsoft.com/office/powerpoint/2010/main" val="30469658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ltLang="de-DE" dirty="0"/>
              <a:t>Inhalte:</a:t>
            </a:r>
            <a:endParaRPr lang="de-AT" dirty="0"/>
          </a:p>
        </p:txBody>
      </p:sp>
      <p:sp>
        <p:nvSpPr>
          <p:cNvPr id="3" name="Textplatzhalter 2"/>
          <p:cNvSpPr>
            <a:spLocks noGrp="1"/>
          </p:cNvSpPr>
          <p:nvPr>
            <p:ph type="body" sz="quarter" idx="10"/>
          </p:nvPr>
        </p:nvSpPr>
        <p:spPr>
          <a:xfrm>
            <a:off x="468000" y="2590800"/>
            <a:ext cx="9209617" cy="3867313"/>
          </a:xfrm>
        </p:spPr>
        <p:txBody>
          <a:bodyPr/>
          <a:lstStyle/>
          <a:p>
            <a:r>
              <a:rPr lang="de-AT" altLang="de-DE" dirty="0"/>
              <a:t>Homepage – Neugestaltung </a:t>
            </a:r>
          </a:p>
          <a:p>
            <a:r>
              <a:rPr lang="de-AT" altLang="de-DE" dirty="0"/>
              <a:t>Zuständigkeiten des Referats 2/01 – Personelle Änderungen</a:t>
            </a:r>
          </a:p>
          <a:p>
            <a:r>
              <a:rPr lang="de-AT" altLang="de-DE" dirty="0"/>
              <a:t>Gesetzliche Änderungen (Novellierungen)</a:t>
            </a:r>
          </a:p>
          <a:p>
            <a:r>
              <a:rPr lang="de-AT" altLang="de-DE" dirty="0"/>
              <a:t>Aus-, Fort- und Weiterbildung</a:t>
            </a:r>
          </a:p>
          <a:p>
            <a:r>
              <a:rPr lang="de-AT" altLang="de-DE" dirty="0"/>
              <a:t>Formulare </a:t>
            </a:r>
          </a:p>
          <a:p>
            <a:r>
              <a:rPr lang="de-AT" altLang="de-DE" dirty="0"/>
              <a:t>Konzeption</a:t>
            </a:r>
          </a:p>
          <a:p>
            <a:r>
              <a:rPr lang="de-AT" altLang="de-DE" dirty="0"/>
              <a:t>Ausblick</a:t>
            </a:r>
          </a:p>
        </p:txBody>
      </p:sp>
    </p:spTree>
    <p:extLst>
      <p:ext uri="{BB962C8B-B14F-4D97-AF65-F5344CB8AC3E}">
        <p14:creationId xmlns:p14="http://schemas.microsoft.com/office/powerpoint/2010/main" val="209125350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8772" y="2895600"/>
            <a:ext cx="6236828" cy="3579312"/>
          </a:xfrm>
        </p:spPr>
        <p:txBody>
          <a:bodyPr/>
          <a:lstStyle/>
          <a:p>
            <a:r>
              <a:rPr lang="de-AT" dirty="0"/>
              <a:t>Leitungszeit:</a:t>
            </a:r>
            <a:br>
              <a:rPr lang="de-AT" dirty="0"/>
            </a:br>
            <a:r>
              <a:rPr lang="de-AT" dirty="0"/>
              <a:t>bis 3 Gruppen: 2h/Gruppe</a:t>
            </a:r>
            <a:br>
              <a:rPr lang="de-AT" dirty="0"/>
            </a:br>
            <a:r>
              <a:rPr lang="de-AT" dirty="0"/>
              <a:t>für 4 Gruppen: 10h</a:t>
            </a:r>
            <a:br>
              <a:rPr lang="de-AT" dirty="0"/>
            </a:br>
            <a:r>
              <a:rPr lang="de-AT" dirty="0"/>
              <a:t>für 5 Gruppen: 50% VZÄ</a:t>
            </a:r>
            <a:br>
              <a:rPr lang="de-AT" dirty="0"/>
            </a:br>
            <a:r>
              <a:rPr lang="de-AT" dirty="0"/>
              <a:t>für 6 Gruppen: 1 VZÄ</a:t>
            </a:r>
          </a:p>
          <a:p>
            <a:r>
              <a:rPr lang="de-AT" dirty="0"/>
              <a:t>Fachkräfte im Kindergartengruppen ab 01.01.2024: </a:t>
            </a:r>
          </a:p>
          <a:p>
            <a:pPr lvl="1"/>
            <a:r>
              <a:rPr lang="de-AT" dirty="0"/>
              <a:t>7 h bei 80% Anstellung und mehr</a:t>
            </a:r>
          </a:p>
          <a:p>
            <a:r>
              <a:rPr lang="de-AT" dirty="0"/>
              <a:t>Gesamtstundenanzahl kann pro Gruppe abweichend aufgeteilt werden</a:t>
            </a:r>
          </a:p>
        </p:txBody>
      </p:sp>
      <p:sp>
        <p:nvSpPr>
          <p:cNvPr id="5" name="Textplatzhalter 4"/>
          <p:cNvSpPr>
            <a:spLocks noGrp="1"/>
          </p:cNvSpPr>
          <p:nvPr>
            <p:ph type="body" sz="quarter" idx="17"/>
          </p:nvPr>
        </p:nvSpPr>
        <p:spPr>
          <a:xfrm>
            <a:off x="468772" y="1800225"/>
            <a:ext cx="8218028" cy="971550"/>
          </a:xfrm>
        </p:spPr>
        <p:txBody>
          <a:bodyPr/>
          <a:lstStyle/>
          <a:p>
            <a:r>
              <a:rPr lang="de-AT" dirty="0"/>
              <a:t>Gruppenarbeitsfreie Dienstzeit</a:t>
            </a:r>
          </a:p>
        </p:txBody>
      </p:sp>
      <p:pic>
        <p:nvPicPr>
          <p:cNvPr id="3" name="Grafik 2"/>
          <p:cNvPicPr>
            <a:picLocks noChangeAspect="1"/>
          </p:cNvPicPr>
          <p:nvPr/>
        </p:nvPicPr>
        <p:blipFill>
          <a:blip r:embed="rId2"/>
          <a:stretch>
            <a:fillRect/>
          </a:stretch>
        </p:blipFill>
        <p:spPr>
          <a:xfrm>
            <a:off x="6553200" y="1981200"/>
            <a:ext cx="5782819" cy="4371975"/>
          </a:xfrm>
          <a:prstGeom prst="rect">
            <a:avLst/>
          </a:prstGeom>
        </p:spPr>
      </p:pic>
    </p:spTree>
    <p:extLst>
      <p:ext uri="{BB962C8B-B14F-4D97-AF65-F5344CB8AC3E}">
        <p14:creationId xmlns:p14="http://schemas.microsoft.com/office/powerpoint/2010/main" val="236114091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8772" y="2514600"/>
            <a:ext cx="8371416" cy="3579312"/>
          </a:xfrm>
        </p:spPr>
        <p:txBody>
          <a:bodyPr/>
          <a:lstStyle/>
          <a:p>
            <a:pPr lvl="0"/>
            <a:r>
              <a:rPr lang="de-AT" dirty="0"/>
              <a:t>Verpflichtung zur Fort- und Weiterbildung:</a:t>
            </a:r>
          </a:p>
          <a:p>
            <a:pPr lvl="1"/>
            <a:r>
              <a:rPr lang="de-AT" dirty="0"/>
              <a:t>Ausmaß: </a:t>
            </a:r>
            <a:r>
              <a:rPr lang="de-AT" u="sng" dirty="0"/>
              <a:t>16 Stunden</a:t>
            </a:r>
            <a:r>
              <a:rPr lang="de-AT" dirty="0"/>
              <a:t> pro Jahr</a:t>
            </a:r>
          </a:p>
          <a:p>
            <a:pPr lvl="1"/>
            <a:r>
              <a:rPr lang="de-AT" dirty="0"/>
              <a:t>während der Dienstzeit - </a:t>
            </a:r>
            <a:r>
              <a:rPr lang="de-AT" u="sng" dirty="0"/>
              <a:t>Dienstfreistellung</a:t>
            </a:r>
            <a:endParaRPr lang="de-AT" dirty="0"/>
          </a:p>
          <a:p>
            <a:pPr lvl="0"/>
            <a:r>
              <a:rPr lang="de-AT" u="sng" dirty="0"/>
              <a:t>empfohlene</a:t>
            </a:r>
            <a:r>
              <a:rPr lang="de-AT" dirty="0"/>
              <a:t> Fort- und Weiterbildung:</a:t>
            </a:r>
          </a:p>
          <a:p>
            <a:pPr lvl="1"/>
            <a:r>
              <a:rPr lang="de-AT" dirty="0"/>
              <a:t>Ausmaß von zusätzlichen </a:t>
            </a:r>
            <a:r>
              <a:rPr lang="de-AT" u="sng" dirty="0"/>
              <a:t>8 Stunden</a:t>
            </a:r>
            <a:r>
              <a:rPr lang="de-AT" dirty="0"/>
              <a:t> pro Jahr</a:t>
            </a:r>
          </a:p>
          <a:p>
            <a:pPr lvl="1"/>
            <a:r>
              <a:rPr lang="de-AT" dirty="0"/>
              <a:t>Dienstfreistellung nur im KG</a:t>
            </a:r>
          </a:p>
          <a:p>
            <a:pPr lvl="0"/>
            <a:r>
              <a:rPr lang="de-AT" u="sng" dirty="0"/>
              <a:t> </a:t>
            </a:r>
            <a:r>
              <a:rPr lang="de-DE" u="sng" dirty="0"/>
              <a:t>„geeignete“ Fort- und Weiterbildungen:</a:t>
            </a:r>
          </a:p>
          <a:p>
            <a:pPr lvl="1"/>
            <a:r>
              <a:rPr lang="de-DE" dirty="0"/>
              <a:t>Veranstaltungen des Landes Salzburg</a:t>
            </a:r>
          </a:p>
          <a:p>
            <a:pPr lvl="1"/>
            <a:r>
              <a:rPr lang="de-DE" dirty="0"/>
              <a:t>anerkannte Veranstaltungen</a:t>
            </a:r>
            <a:endParaRPr lang="de-AT" dirty="0"/>
          </a:p>
          <a:p>
            <a:pPr lvl="0"/>
            <a:r>
              <a:rPr lang="de-DE" u="sng" dirty="0"/>
              <a:t>Teamschulungen</a:t>
            </a:r>
            <a:r>
              <a:rPr lang="de-DE" dirty="0"/>
              <a:t>: 8 Stunden -  Dienstzeit</a:t>
            </a:r>
            <a:endParaRPr lang="de-AT" dirty="0"/>
          </a:p>
          <a:p>
            <a:pPr lvl="0"/>
            <a:r>
              <a:rPr lang="de-AT" u="sng" dirty="0"/>
              <a:t>Leiterinnen und Leiter: alle 7 Jahre 8 h Modul „</a:t>
            </a:r>
            <a:r>
              <a:rPr lang="de-AT" u="sng" dirty="0" err="1"/>
              <a:t>fresh-up</a:t>
            </a:r>
            <a:r>
              <a:rPr lang="de-AT" u="sng" dirty="0"/>
              <a:t> Leiterkurs</a:t>
            </a:r>
          </a:p>
          <a:p>
            <a:endParaRPr lang="de-AT" dirty="0"/>
          </a:p>
        </p:txBody>
      </p:sp>
      <p:sp>
        <p:nvSpPr>
          <p:cNvPr id="5" name="Textplatzhalter 4"/>
          <p:cNvSpPr>
            <a:spLocks noGrp="1"/>
          </p:cNvSpPr>
          <p:nvPr>
            <p:ph type="body" sz="quarter" idx="17"/>
          </p:nvPr>
        </p:nvSpPr>
        <p:spPr>
          <a:xfrm>
            <a:off x="468772" y="1800225"/>
            <a:ext cx="8218028" cy="971550"/>
          </a:xfrm>
        </p:spPr>
        <p:txBody>
          <a:bodyPr/>
          <a:lstStyle/>
          <a:p>
            <a:r>
              <a:rPr lang="de-AT" dirty="0"/>
              <a:t>Gesetzliche Grundlagen:</a:t>
            </a:r>
          </a:p>
        </p:txBody>
      </p:sp>
      <p:sp>
        <p:nvSpPr>
          <p:cNvPr id="3" name="Rechteck 2"/>
          <p:cNvSpPr/>
          <p:nvPr/>
        </p:nvSpPr>
        <p:spPr>
          <a:xfrm>
            <a:off x="468772" y="735152"/>
            <a:ext cx="8827628" cy="707886"/>
          </a:xfrm>
          <a:prstGeom prst="rect">
            <a:avLst/>
          </a:prstGeom>
        </p:spPr>
        <p:txBody>
          <a:bodyPr wrap="square">
            <a:spAutoFit/>
          </a:bodyPr>
          <a:lstStyle/>
          <a:p>
            <a:r>
              <a:rPr lang="de-AT" sz="4000" dirty="0"/>
              <a:t>FORT-, WEITER &amp; AUSBILDUNG</a:t>
            </a:r>
          </a:p>
        </p:txBody>
      </p:sp>
      <p:pic>
        <p:nvPicPr>
          <p:cNvPr id="6" name="Grafik 5"/>
          <p:cNvPicPr>
            <a:picLocks noChangeAspect="1"/>
          </p:cNvPicPr>
          <p:nvPr/>
        </p:nvPicPr>
        <p:blipFill rotWithShape="1">
          <a:blip r:embed="rId3"/>
          <a:srcRect l="28678" t="70764" r="28096" b="450"/>
          <a:stretch/>
        </p:blipFill>
        <p:spPr>
          <a:xfrm>
            <a:off x="5867400" y="2279904"/>
            <a:ext cx="4191001" cy="2305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Pfeil nach rechts 6"/>
          <p:cNvSpPr/>
          <p:nvPr/>
        </p:nvSpPr>
        <p:spPr>
          <a:xfrm rot="18600220">
            <a:off x="5399450" y="4332828"/>
            <a:ext cx="617887" cy="260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88583441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8772" y="2819400"/>
            <a:ext cx="8371416" cy="3274512"/>
          </a:xfrm>
        </p:spPr>
        <p:txBody>
          <a:bodyPr/>
          <a:lstStyle/>
          <a:p>
            <a:r>
              <a:rPr lang="de-DE" dirty="0"/>
              <a:t>Unterstützung bei der Ausbildung von zukünftigen </a:t>
            </a:r>
            <a:r>
              <a:rPr lang="de-DE" dirty="0" err="1"/>
              <a:t>Kolleg:innen</a:t>
            </a:r>
            <a:r>
              <a:rPr lang="de-DE" dirty="0"/>
              <a:t> durch anbieten von Praxisplätzen für BAFEP-Schüler*innen (§ 35 Hospitieren, Praktizieren)</a:t>
            </a:r>
          </a:p>
          <a:p>
            <a:pPr marL="0" indent="0">
              <a:buNone/>
            </a:pPr>
            <a:endParaRPr lang="de-DE" b="1" dirty="0"/>
          </a:p>
          <a:p>
            <a:r>
              <a:rPr lang="de-DE" dirty="0"/>
              <a:t>Praktikumsplätze, der Umgang mit den </a:t>
            </a:r>
            <a:r>
              <a:rPr lang="de-DE" dirty="0" err="1"/>
              <a:t>Schüler:innen</a:t>
            </a:r>
            <a:r>
              <a:rPr lang="de-DE" dirty="0"/>
              <a:t> und das dort vermittelte Bild über den Beruf trägt wesentlich zum Einstieg der Schulabgänger in den Beruf bei.</a:t>
            </a:r>
          </a:p>
          <a:p>
            <a:endParaRPr lang="de-AT" dirty="0"/>
          </a:p>
        </p:txBody>
      </p:sp>
      <p:sp>
        <p:nvSpPr>
          <p:cNvPr id="5" name="Textplatzhalter 4"/>
          <p:cNvSpPr>
            <a:spLocks noGrp="1"/>
          </p:cNvSpPr>
          <p:nvPr>
            <p:ph type="body" sz="quarter" idx="17"/>
          </p:nvPr>
        </p:nvSpPr>
        <p:spPr>
          <a:xfrm>
            <a:off x="468772" y="1800225"/>
            <a:ext cx="8218028" cy="638175"/>
          </a:xfrm>
        </p:spPr>
        <p:txBody>
          <a:bodyPr/>
          <a:lstStyle/>
          <a:p>
            <a:r>
              <a:rPr lang="de-AT" dirty="0" err="1"/>
              <a:t>Kolleg:innen</a:t>
            </a:r>
            <a:r>
              <a:rPr lang="de-AT" dirty="0"/>
              <a:t> von morgen:</a:t>
            </a:r>
          </a:p>
        </p:txBody>
      </p:sp>
    </p:spTree>
    <p:extLst>
      <p:ext uri="{BB962C8B-B14F-4D97-AF65-F5344CB8AC3E}">
        <p14:creationId xmlns:p14="http://schemas.microsoft.com/office/powerpoint/2010/main" val="316514432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8772" y="2057400"/>
            <a:ext cx="8371416" cy="3579312"/>
          </a:xfrm>
        </p:spPr>
        <p:txBody>
          <a:bodyPr/>
          <a:lstStyle/>
          <a:p>
            <a:pPr marL="0" indent="0">
              <a:buNone/>
            </a:pPr>
            <a:endParaRPr lang="de-AT" dirty="0"/>
          </a:p>
          <a:p>
            <a:pPr lvl="0"/>
            <a:r>
              <a:rPr lang="de-AT" dirty="0"/>
              <a:t>In diesem Projekt haben Absolvent*innen der BAfEP die Möglichkeit, sich wichtigen Themen und Fragestellungen, die sich im ersten Arbeitsjahr ergeben, zu nähern und sich damit auseinanderzusetzen. Inhalt</a:t>
            </a:r>
          </a:p>
          <a:p>
            <a:pPr lvl="0"/>
            <a:r>
              <a:rPr lang="de-AT" dirty="0"/>
              <a:t>Begleitet durch einen erfahrenen Coach gibt es sowohl in der Großgruppe als auch in </a:t>
            </a:r>
            <a:r>
              <a:rPr lang="de-AT" dirty="0" err="1"/>
              <a:t>supervisorischen</a:t>
            </a:r>
            <a:r>
              <a:rPr lang="de-AT" dirty="0"/>
              <a:t> Kleingruppen/Einzelsettings die Möglichkeit, sich mit der neuen Arbeitssituation auseinanderzusetzen und Probleme zu bearbeiten. </a:t>
            </a:r>
          </a:p>
          <a:p>
            <a:pPr lvl="0"/>
            <a:r>
              <a:rPr lang="de-AT" dirty="0"/>
              <a:t>Kursleitung: Andrea </a:t>
            </a:r>
            <a:r>
              <a:rPr lang="de-AT" dirty="0" err="1"/>
              <a:t>Lenger</a:t>
            </a:r>
            <a:r>
              <a:rPr lang="de-AT" dirty="0"/>
              <a:t>-Hartwig, </a:t>
            </a:r>
            <a:r>
              <a:rPr lang="de-AT" dirty="0" err="1"/>
              <a:t>MSc</a:t>
            </a:r>
            <a:r>
              <a:rPr lang="de-AT" dirty="0"/>
              <a:t> </a:t>
            </a:r>
          </a:p>
          <a:p>
            <a:pPr lvl="0"/>
            <a:r>
              <a:rPr lang="de-AT" dirty="0"/>
              <a:t>Kosten werden zur Gänze vom Land Salzburg übernommen!</a:t>
            </a:r>
          </a:p>
        </p:txBody>
      </p:sp>
      <p:sp>
        <p:nvSpPr>
          <p:cNvPr id="5" name="Textplatzhalter 4"/>
          <p:cNvSpPr>
            <a:spLocks noGrp="1"/>
          </p:cNvSpPr>
          <p:nvPr>
            <p:ph type="body" sz="quarter" idx="17"/>
          </p:nvPr>
        </p:nvSpPr>
        <p:spPr>
          <a:xfrm>
            <a:off x="468772" y="1800225"/>
            <a:ext cx="8218028" cy="971550"/>
          </a:xfrm>
        </p:spPr>
        <p:txBody>
          <a:bodyPr/>
          <a:lstStyle/>
          <a:p>
            <a:pPr lvl="0"/>
            <a:r>
              <a:rPr lang="de-AT" dirty="0" err="1"/>
              <a:t>MentorInnenprojekt</a:t>
            </a:r>
            <a:endParaRPr lang="de-AT" dirty="0"/>
          </a:p>
        </p:txBody>
      </p:sp>
    </p:spTree>
    <p:extLst>
      <p:ext uri="{BB962C8B-B14F-4D97-AF65-F5344CB8AC3E}">
        <p14:creationId xmlns:p14="http://schemas.microsoft.com/office/powerpoint/2010/main" val="94679632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8772" y="2514600"/>
            <a:ext cx="8371416" cy="3579312"/>
          </a:xfrm>
        </p:spPr>
        <p:txBody>
          <a:bodyPr/>
          <a:lstStyle/>
          <a:p>
            <a:pPr marL="0" lvl="0" indent="0">
              <a:buNone/>
            </a:pPr>
            <a:endParaRPr lang="de-AT" dirty="0"/>
          </a:p>
          <a:p>
            <a:pPr lvl="0"/>
            <a:r>
              <a:rPr lang="de-AT" dirty="0"/>
              <a:t>Im Lehrgang Fachkraft Frühe Kindheit werden pädagogische Zusatzkräfte in vier Semestern/ inkl. 12 Wochen Praktikum zur pädagogischen Fachkraft in der Kleinkindbetreuung ausgebildet.</a:t>
            </a:r>
          </a:p>
          <a:p>
            <a:pPr lvl="0"/>
            <a:r>
              <a:rPr lang="de-AT" dirty="0"/>
              <a:t>Präsenzstudium: 336 UE/Selbststudium: 100 UE</a:t>
            </a:r>
          </a:p>
          <a:p>
            <a:pPr lvl="0"/>
            <a:r>
              <a:rPr lang="de-AT" dirty="0"/>
              <a:t>In diesem Lehrgang erwerben die </a:t>
            </a:r>
            <a:r>
              <a:rPr lang="de-AT" dirty="0" err="1"/>
              <a:t>LehrgangsteilnehmerInnen</a:t>
            </a:r>
            <a:r>
              <a:rPr lang="de-AT" dirty="0"/>
              <a:t> elementarpädagogische Basiskompetenzen und setzen sich intensiv mit den Entwicklungsbereichen und Bedürfnissen des jungen Kindes unter drei Jahren auseinander. </a:t>
            </a:r>
          </a:p>
        </p:txBody>
      </p:sp>
      <p:sp>
        <p:nvSpPr>
          <p:cNvPr id="5" name="Textplatzhalter 4"/>
          <p:cNvSpPr>
            <a:spLocks noGrp="1"/>
          </p:cNvSpPr>
          <p:nvPr>
            <p:ph type="body" sz="quarter" idx="17"/>
          </p:nvPr>
        </p:nvSpPr>
        <p:spPr>
          <a:xfrm>
            <a:off x="468772" y="1800225"/>
            <a:ext cx="8218028" cy="971550"/>
          </a:xfrm>
        </p:spPr>
        <p:txBody>
          <a:bodyPr/>
          <a:lstStyle/>
          <a:p>
            <a:pPr lvl="0"/>
            <a:r>
              <a:rPr lang="de-AT" dirty="0"/>
              <a:t>Lehrgang Fachkraft Frühe Kindheit</a:t>
            </a:r>
          </a:p>
        </p:txBody>
      </p:sp>
    </p:spTree>
    <p:extLst>
      <p:ext uri="{BB962C8B-B14F-4D97-AF65-F5344CB8AC3E}">
        <p14:creationId xmlns:p14="http://schemas.microsoft.com/office/powerpoint/2010/main" val="61825110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8772" y="3048000"/>
            <a:ext cx="8371416" cy="3579312"/>
          </a:xfrm>
        </p:spPr>
        <p:txBody>
          <a:bodyPr/>
          <a:lstStyle/>
          <a:p>
            <a:pPr lvl="0"/>
            <a:r>
              <a:rPr lang="de-AT" dirty="0"/>
              <a:t>Professionelle Begleitung und Unterstützung pädagogischer Fach- und Zusatzkräfte in der vorübergehenden Gruppenführung</a:t>
            </a:r>
          </a:p>
          <a:p>
            <a:pPr lvl="0"/>
            <a:r>
              <a:rPr lang="de-AT" dirty="0"/>
              <a:t>Intensiver und aktiver Austausch mit vielfältigen Beispielen aus der Praxis </a:t>
            </a:r>
          </a:p>
          <a:p>
            <a:pPr lvl="0"/>
            <a:r>
              <a:rPr lang="de-AT" dirty="0"/>
              <a:t>Die Themen der Austauschplattform sind sehr flexibel und orientieren sich an den aktuellen Beispielen und Beiträgen der Teilnehmer*innen</a:t>
            </a:r>
          </a:p>
          <a:p>
            <a:pPr lvl="0"/>
            <a:r>
              <a:rPr lang="de-AT" dirty="0"/>
              <a:t>Kursleitung: Christine </a:t>
            </a:r>
            <a:r>
              <a:rPr lang="de-AT" dirty="0" err="1"/>
              <a:t>Zuckerstätter</a:t>
            </a:r>
            <a:r>
              <a:rPr lang="de-AT" dirty="0"/>
              <a:t> </a:t>
            </a:r>
          </a:p>
          <a:p>
            <a:r>
              <a:rPr lang="de-AT" dirty="0"/>
              <a:t>Kosten: EUR 68,00 /Person</a:t>
            </a:r>
          </a:p>
        </p:txBody>
      </p:sp>
      <p:sp>
        <p:nvSpPr>
          <p:cNvPr id="5" name="Textplatzhalter 4"/>
          <p:cNvSpPr>
            <a:spLocks noGrp="1"/>
          </p:cNvSpPr>
          <p:nvPr>
            <p:ph type="body" sz="quarter" idx="17"/>
          </p:nvPr>
        </p:nvSpPr>
        <p:spPr>
          <a:xfrm>
            <a:off x="468772" y="1800225"/>
            <a:ext cx="8218028" cy="971550"/>
          </a:xfrm>
        </p:spPr>
        <p:txBody>
          <a:bodyPr/>
          <a:lstStyle/>
          <a:p>
            <a:pPr lvl="0"/>
            <a:r>
              <a:rPr lang="de-AT" dirty="0"/>
              <a:t>Jour Fix für Zusatzkräfte in der vorübergehenden Gruppenführung/online</a:t>
            </a:r>
          </a:p>
          <a:p>
            <a:r>
              <a:rPr lang="de-AT" dirty="0"/>
              <a:t> </a:t>
            </a:r>
          </a:p>
          <a:p>
            <a:pPr lvl="0"/>
            <a:endParaRPr lang="de-AT" dirty="0"/>
          </a:p>
        </p:txBody>
      </p:sp>
    </p:spTree>
    <p:extLst>
      <p:ext uri="{BB962C8B-B14F-4D97-AF65-F5344CB8AC3E}">
        <p14:creationId xmlns:p14="http://schemas.microsoft.com/office/powerpoint/2010/main" val="44303492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92078" y="3429000"/>
            <a:ext cx="8371416" cy="3579312"/>
          </a:xfrm>
        </p:spPr>
        <p:txBody>
          <a:bodyPr/>
          <a:lstStyle/>
          <a:p>
            <a:pPr lvl="0"/>
            <a:r>
              <a:rPr lang="de-AT" dirty="0"/>
              <a:t>Einsatz in institutionellen Einrichtungen nur als </a:t>
            </a:r>
            <a:r>
              <a:rPr lang="de-AT" b="1" dirty="0"/>
              <a:t>Zusatzkraft</a:t>
            </a:r>
            <a:r>
              <a:rPr lang="de-AT" dirty="0"/>
              <a:t> möglich</a:t>
            </a:r>
          </a:p>
          <a:p>
            <a:pPr marL="0" lvl="0" indent="0">
              <a:buNone/>
            </a:pPr>
            <a:endParaRPr lang="de-AT" dirty="0"/>
          </a:p>
          <a:p>
            <a:pPr lvl="0"/>
            <a:r>
              <a:rPr lang="de-AT" dirty="0"/>
              <a:t>Aufbaulehrgang für drei weitere Jahre ab Herbst 2023 – Qualifikation zur </a:t>
            </a:r>
            <a:r>
              <a:rPr lang="de-AT" dirty="0" err="1"/>
              <a:t>ElementarpädagogIn</a:t>
            </a:r>
            <a:endParaRPr lang="de-AT" dirty="0"/>
          </a:p>
        </p:txBody>
      </p:sp>
      <p:sp>
        <p:nvSpPr>
          <p:cNvPr id="5" name="Textplatzhalter 4"/>
          <p:cNvSpPr>
            <a:spLocks noGrp="1"/>
          </p:cNvSpPr>
          <p:nvPr>
            <p:ph type="body" sz="quarter" idx="17"/>
          </p:nvPr>
        </p:nvSpPr>
        <p:spPr>
          <a:xfrm>
            <a:off x="468772" y="1800225"/>
            <a:ext cx="8218028" cy="971550"/>
          </a:xfrm>
        </p:spPr>
        <p:txBody>
          <a:bodyPr/>
          <a:lstStyle/>
          <a:p>
            <a:r>
              <a:rPr lang="de-AT" dirty="0"/>
              <a:t>3-jährige Fachschule pädagogische Assistenz an der BAfEP Bischofshofen</a:t>
            </a:r>
          </a:p>
          <a:p>
            <a:pPr lvl="0"/>
            <a:endParaRPr lang="de-AT" dirty="0"/>
          </a:p>
        </p:txBody>
      </p:sp>
    </p:spTree>
    <p:extLst>
      <p:ext uri="{BB962C8B-B14F-4D97-AF65-F5344CB8AC3E}">
        <p14:creationId xmlns:p14="http://schemas.microsoft.com/office/powerpoint/2010/main" val="397017619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92078" y="2590800"/>
            <a:ext cx="9056722" cy="3579312"/>
          </a:xfrm>
        </p:spPr>
        <p:txBody>
          <a:bodyPr/>
          <a:lstStyle/>
          <a:p>
            <a:pPr lvl="0"/>
            <a:r>
              <a:rPr lang="de-AT" dirty="0"/>
              <a:t>Bundesinitiative </a:t>
            </a:r>
            <a:r>
              <a:rPr lang="de-AT" b="1" i="1" dirty="0"/>
              <a:t>Elementar</a:t>
            </a:r>
            <a:r>
              <a:rPr lang="de-AT" dirty="0"/>
              <a:t>+/ Initiative zur Fachkräftegewinnung und –</a:t>
            </a:r>
            <a:r>
              <a:rPr lang="de-AT" dirty="0" err="1"/>
              <a:t>professionalisierung</a:t>
            </a:r>
            <a:endParaRPr lang="de-AT" dirty="0"/>
          </a:p>
          <a:p>
            <a:pPr lvl="0"/>
            <a:r>
              <a:rPr lang="de-AT" dirty="0"/>
              <a:t>Die Ausbildung schließt mit einem vollwertigen Abschluss als </a:t>
            </a:r>
            <a:r>
              <a:rPr lang="de-AT" dirty="0" err="1"/>
              <a:t>Elementarpädagog:in</a:t>
            </a:r>
            <a:r>
              <a:rPr lang="de-AT" dirty="0"/>
              <a:t> ab</a:t>
            </a:r>
          </a:p>
          <a:p>
            <a:pPr lvl="0"/>
            <a:r>
              <a:rPr lang="de-AT" dirty="0"/>
              <a:t>Dauer: 3 Jahre - berufsbegleitende Ausbildung - viele virtuelle Lehr- und Lerneinheiten </a:t>
            </a:r>
          </a:p>
          <a:p>
            <a:pPr lvl="0"/>
            <a:r>
              <a:rPr lang="de-AT" dirty="0"/>
              <a:t>Kosten übernimmt das BMBWF</a:t>
            </a:r>
          </a:p>
          <a:p>
            <a:pPr lvl="0"/>
            <a:r>
              <a:rPr lang="de-AT" dirty="0"/>
              <a:t>Ausbildung soll im </a:t>
            </a:r>
            <a:r>
              <a:rPr lang="de-AT" dirty="0" err="1"/>
              <a:t>Pinzgau</a:t>
            </a:r>
            <a:r>
              <a:rPr lang="de-AT" dirty="0"/>
              <a:t> als Pilotprojekt ab Herbst 2023 gestartet werden</a:t>
            </a:r>
          </a:p>
        </p:txBody>
      </p:sp>
      <p:sp>
        <p:nvSpPr>
          <p:cNvPr id="5" name="Textplatzhalter 4"/>
          <p:cNvSpPr>
            <a:spLocks noGrp="1"/>
          </p:cNvSpPr>
          <p:nvPr>
            <p:ph type="body" sz="quarter" idx="17"/>
          </p:nvPr>
        </p:nvSpPr>
        <p:spPr>
          <a:xfrm>
            <a:off x="468772" y="1800225"/>
            <a:ext cx="8218028" cy="971550"/>
          </a:xfrm>
        </p:spPr>
        <p:txBody>
          <a:bodyPr/>
          <a:lstStyle/>
          <a:p>
            <a:pPr lvl="0"/>
            <a:r>
              <a:rPr lang="de-AT" dirty="0"/>
              <a:t>Pilotprojekt von BMBWF und UNI Graz</a:t>
            </a:r>
          </a:p>
        </p:txBody>
      </p:sp>
    </p:spTree>
    <p:extLst>
      <p:ext uri="{BB962C8B-B14F-4D97-AF65-F5344CB8AC3E}">
        <p14:creationId xmlns:p14="http://schemas.microsoft.com/office/powerpoint/2010/main" val="161895688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92078" y="2590800"/>
            <a:ext cx="8371416" cy="3579312"/>
          </a:xfrm>
        </p:spPr>
        <p:txBody>
          <a:bodyPr/>
          <a:lstStyle/>
          <a:p>
            <a:pPr lvl="0"/>
            <a:r>
              <a:rPr lang="de-AT" dirty="0"/>
              <a:t>Zielgruppe:</a:t>
            </a:r>
          </a:p>
          <a:p>
            <a:pPr lvl="1"/>
            <a:r>
              <a:rPr lang="de-AT" dirty="0"/>
              <a:t>Personen, die über ausreichend Deutschkenntnisse verfügen (mindestens B2), zwischen 20 und 50 Jahre alt sind und einen Schulabschluss erlangt haben </a:t>
            </a:r>
          </a:p>
          <a:p>
            <a:pPr lvl="1"/>
            <a:r>
              <a:rPr lang="de-AT" dirty="0"/>
              <a:t>Die Studienberechtigungsprüfung kann auch während der Ausbildung abgelegt werden.</a:t>
            </a:r>
          </a:p>
          <a:p>
            <a:pPr lvl="1"/>
            <a:r>
              <a:rPr lang="de-AT" dirty="0"/>
              <a:t>Personen, die sich für die Arbeit in einer elementarpädagogischen Einrichtung interessieren und bereits Erfahrung in der Arbeit mit Kindern gesammelt haben oder bereits als Zusatzkräfte arbeiten.</a:t>
            </a:r>
          </a:p>
          <a:p>
            <a:pPr lvl="0"/>
            <a:endParaRPr lang="de-AT" dirty="0"/>
          </a:p>
        </p:txBody>
      </p:sp>
      <p:sp>
        <p:nvSpPr>
          <p:cNvPr id="5" name="Textplatzhalter 4"/>
          <p:cNvSpPr>
            <a:spLocks noGrp="1"/>
          </p:cNvSpPr>
          <p:nvPr>
            <p:ph type="body" sz="quarter" idx="17"/>
          </p:nvPr>
        </p:nvSpPr>
        <p:spPr>
          <a:xfrm>
            <a:off x="468772" y="1800225"/>
            <a:ext cx="8218028" cy="971550"/>
          </a:xfrm>
        </p:spPr>
        <p:txBody>
          <a:bodyPr/>
          <a:lstStyle/>
          <a:p>
            <a:pPr lvl="0"/>
            <a:r>
              <a:rPr lang="de-AT" dirty="0"/>
              <a:t>Pilotprojekt vom BMBWF</a:t>
            </a:r>
          </a:p>
        </p:txBody>
      </p:sp>
    </p:spTree>
    <p:extLst>
      <p:ext uri="{BB962C8B-B14F-4D97-AF65-F5344CB8AC3E}">
        <p14:creationId xmlns:p14="http://schemas.microsoft.com/office/powerpoint/2010/main" val="325921519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32196" y="2362200"/>
            <a:ext cx="4444604" cy="3733800"/>
          </a:xfrm>
        </p:spPr>
        <p:txBody>
          <a:bodyPr/>
          <a:lstStyle/>
          <a:p>
            <a:r>
              <a:rPr lang="de-AT" dirty="0"/>
              <a:t>zur Erleichterung administrativer Prozesse notwendig</a:t>
            </a:r>
          </a:p>
          <a:p>
            <a:r>
              <a:rPr lang="de-AT" dirty="0"/>
              <a:t>bei vielen Formularen erfolgt keine gesonderte Bescheinigung/Rückmeldung – </a:t>
            </a:r>
          </a:p>
          <a:p>
            <a:r>
              <a:rPr lang="de-AT" dirty="0"/>
              <a:t>Rückfragen erfolgen innerhalb von </a:t>
            </a:r>
            <a:r>
              <a:rPr lang="de-AT" dirty="0" err="1"/>
              <a:t>ca</a:t>
            </a:r>
            <a:r>
              <a:rPr lang="de-AT" dirty="0"/>
              <a:t> 3 Wochen, ansonsten wurde der Antrag zur Kenntnis genommen</a:t>
            </a:r>
          </a:p>
          <a:p>
            <a:r>
              <a:rPr lang="de-AT" dirty="0"/>
              <a:t>Formulare direkt an das allgemeine Postfach </a:t>
            </a:r>
            <a:r>
              <a:rPr lang="de-AT" u="sng" dirty="0">
                <a:hlinkClick r:id="rId3"/>
              </a:rPr>
              <a:t>kinder@salzburg.gv.at</a:t>
            </a:r>
            <a:r>
              <a:rPr lang="de-AT" dirty="0"/>
              <a:t> schicken</a:t>
            </a:r>
          </a:p>
        </p:txBody>
      </p:sp>
      <p:sp>
        <p:nvSpPr>
          <p:cNvPr id="5" name="Textplatzhalter 4"/>
          <p:cNvSpPr>
            <a:spLocks noGrp="1"/>
          </p:cNvSpPr>
          <p:nvPr>
            <p:ph type="body" sz="quarter" idx="17"/>
          </p:nvPr>
        </p:nvSpPr>
        <p:spPr>
          <a:xfrm>
            <a:off x="467784" y="762000"/>
            <a:ext cx="8066616" cy="790576"/>
          </a:xfrm>
        </p:spPr>
        <p:txBody>
          <a:bodyPr/>
          <a:lstStyle/>
          <a:p>
            <a:pPr>
              <a:spcBef>
                <a:spcPct val="0"/>
              </a:spcBef>
            </a:pPr>
            <a:r>
              <a:rPr lang="de-AT" sz="4000" b="0" dirty="0">
                <a:latin typeface="Arial" charset="0"/>
                <a:cs typeface="Arial" charset="0"/>
              </a:rPr>
              <a:t>FORMULARE</a:t>
            </a:r>
          </a:p>
        </p:txBody>
      </p:sp>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l="4015" r="25836"/>
          <a:stretch/>
        </p:blipFill>
        <p:spPr>
          <a:xfrm rot="10800000">
            <a:off x="5181600" y="1981200"/>
            <a:ext cx="4487336" cy="4038601"/>
          </a:xfrm>
          <a:prstGeom prst="rect">
            <a:avLst/>
          </a:prstGeom>
        </p:spPr>
      </p:pic>
    </p:spTree>
    <p:extLst>
      <p:ext uri="{BB962C8B-B14F-4D97-AF65-F5344CB8AC3E}">
        <p14:creationId xmlns:p14="http://schemas.microsoft.com/office/powerpoint/2010/main" val="358460337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92078" y="2590800"/>
            <a:ext cx="8371416" cy="3579312"/>
          </a:xfrm>
        </p:spPr>
        <p:txBody>
          <a:bodyPr/>
          <a:lstStyle/>
          <a:p>
            <a:pPr marL="0" lvl="0" indent="0">
              <a:buNone/>
            </a:pPr>
            <a:r>
              <a:rPr lang="de-AT" dirty="0"/>
              <a:t>Ziele: </a:t>
            </a:r>
          </a:p>
          <a:p>
            <a:pPr lvl="1"/>
            <a:r>
              <a:rPr lang="de-AT" dirty="0"/>
              <a:t>Bessere Nutzerfreundlichkeit</a:t>
            </a:r>
          </a:p>
          <a:p>
            <a:pPr lvl="1"/>
            <a:r>
              <a:rPr lang="de-AT" dirty="0"/>
              <a:t>Neue Strukturierung</a:t>
            </a:r>
          </a:p>
          <a:p>
            <a:pPr marL="0" lvl="1" indent="0">
              <a:buNone/>
            </a:pPr>
            <a:endParaRPr lang="de-AT" dirty="0"/>
          </a:p>
          <a:p>
            <a:pPr marL="0" lvl="1" indent="0">
              <a:buNone/>
            </a:pPr>
            <a:r>
              <a:rPr lang="de-AT" dirty="0"/>
              <a:t>Leider </a:t>
            </a:r>
          </a:p>
          <a:p>
            <a:pPr lvl="1"/>
            <a:r>
              <a:rPr lang="de-AT" dirty="0"/>
              <a:t>ist die alte Seite im Internet nach wie vor vorhanden und wird vorrangig über die Google-Suche angezeigt</a:t>
            </a:r>
          </a:p>
          <a:p>
            <a:pPr lvl="1"/>
            <a:r>
              <a:rPr lang="de-AT" dirty="0"/>
              <a:t>muss deshalb die neue Seite über die Homepage des Landes Salzburg aufgerufen werden, </a:t>
            </a:r>
            <a:r>
              <a:rPr lang="de-AT" dirty="0" err="1"/>
              <a:t>bzw</a:t>
            </a:r>
            <a:r>
              <a:rPr lang="de-AT" dirty="0"/>
              <a:t> der Suchverlauf im Internet angepasst werden</a:t>
            </a:r>
          </a:p>
          <a:p>
            <a:pPr lvl="1"/>
            <a:endParaRPr lang="de-AT" dirty="0"/>
          </a:p>
          <a:p>
            <a:pPr lvl="1"/>
            <a:r>
              <a:rPr lang="de-AT" dirty="0"/>
              <a:t>Link unter </a:t>
            </a:r>
            <a:r>
              <a:rPr lang="de-AT" dirty="0">
                <a:hlinkClick r:id="rId3"/>
              </a:rPr>
              <a:t>www.salzburg.gv.at/themen/bildung/kinder</a:t>
            </a:r>
            <a:r>
              <a:rPr lang="de-AT" dirty="0"/>
              <a:t> </a:t>
            </a:r>
          </a:p>
        </p:txBody>
      </p:sp>
      <p:sp>
        <p:nvSpPr>
          <p:cNvPr id="5" name="Textplatzhalter 4"/>
          <p:cNvSpPr>
            <a:spLocks noGrp="1"/>
          </p:cNvSpPr>
          <p:nvPr>
            <p:ph type="body" sz="quarter" idx="17"/>
          </p:nvPr>
        </p:nvSpPr>
        <p:spPr>
          <a:xfrm>
            <a:off x="468772" y="1800225"/>
            <a:ext cx="8218028" cy="971550"/>
          </a:xfrm>
        </p:spPr>
        <p:txBody>
          <a:bodyPr/>
          <a:lstStyle/>
          <a:p>
            <a:pPr lvl="0"/>
            <a:r>
              <a:rPr lang="de-AT" dirty="0">
                <a:hlinkClick r:id="rId4"/>
              </a:rPr>
              <a:t>Neugestaltung</a:t>
            </a:r>
            <a:endParaRPr lang="de-AT" dirty="0"/>
          </a:p>
        </p:txBody>
      </p:sp>
      <p:sp>
        <p:nvSpPr>
          <p:cNvPr id="4" name="Textplatzhalter 4"/>
          <p:cNvSpPr>
            <a:spLocks noGrp="1"/>
          </p:cNvSpPr>
          <p:nvPr>
            <p:ph type="body" sz="quarter" idx="17"/>
          </p:nvPr>
        </p:nvSpPr>
        <p:spPr>
          <a:xfrm>
            <a:off x="467784" y="762000"/>
            <a:ext cx="8066616" cy="790576"/>
          </a:xfrm>
        </p:spPr>
        <p:txBody>
          <a:bodyPr/>
          <a:lstStyle/>
          <a:p>
            <a:pPr>
              <a:spcBef>
                <a:spcPct val="0"/>
              </a:spcBef>
            </a:pPr>
            <a:r>
              <a:rPr lang="de-AT" sz="4000" b="0" dirty="0">
                <a:latin typeface="Arial" charset="0"/>
                <a:cs typeface="Arial" charset="0"/>
              </a:rPr>
              <a:t>HOMEPAGE</a:t>
            </a:r>
          </a:p>
        </p:txBody>
      </p:sp>
      <p:pic>
        <p:nvPicPr>
          <p:cNvPr id="6" name="Grafik 5"/>
          <p:cNvPicPr>
            <a:picLocks noChangeAspect="1"/>
          </p:cNvPicPr>
          <p:nvPr/>
        </p:nvPicPr>
        <p:blipFill>
          <a:blip r:embed="rId5"/>
          <a:stretch>
            <a:fillRect/>
          </a:stretch>
        </p:blipFill>
        <p:spPr>
          <a:xfrm>
            <a:off x="4239589" y="204788"/>
            <a:ext cx="5937811" cy="3910012"/>
          </a:xfrm>
          <a:prstGeom prst="rect">
            <a:avLst/>
          </a:prstGeom>
        </p:spPr>
      </p:pic>
    </p:spTree>
    <p:extLst>
      <p:ext uri="{BB962C8B-B14F-4D97-AF65-F5344CB8AC3E}">
        <p14:creationId xmlns:p14="http://schemas.microsoft.com/office/powerpoint/2010/main" val="373113449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8772" y="2362200"/>
            <a:ext cx="5855828" cy="4010025"/>
          </a:xfrm>
        </p:spPr>
        <p:txBody>
          <a:bodyPr/>
          <a:lstStyle/>
          <a:p>
            <a:r>
              <a:rPr lang="de-AT" dirty="0"/>
              <a:t>Kindertagesheimstatistik bis 15.11.</a:t>
            </a:r>
          </a:p>
          <a:p>
            <a:r>
              <a:rPr lang="de-AT" dirty="0"/>
              <a:t>Neumeldung/Änderungsmeldung der Leitung (notwendige Unterlagen anhängen)</a:t>
            </a:r>
          </a:p>
          <a:p>
            <a:r>
              <a:rPr lang="de-AT" dirty="0"/>
              <a:t>Aufnahme Kind im 1. Lebensjahr in einer Kleinkindgruppe oder alterserweiterten Gruppe </a:t>
            </a:r>
          </a:p>
          <a:p>
            <a:r>
              <a:rPr lang="de-AT" dirty="0"/>
              <a:t>Aufnahme Kind unter 3 Jahren im Kindergarten (Max 2 Kinder, 3 Monate vor dem 3. Geburtstag)</a:t>
            </a:r>
          </a:p>
          <a:p>
            <a:r>
              <a:rPr lang="de-AT" dirty="0"/>
              <a:t>Meldung der Aufnahme von volksschulpflichtigen Kindern im Kindergarten</a:t>
            </a:r>
          </a:p>
          <a:p>
            <a:r>
              <a:rPr lang="de-AT" dirty="0"/>
              <a:t>Vorübergehende Überschreitung der Gruppenhöchstzahl für das 26. Kind</a:t>
            </a:r>
          </a:p>
          <a:p>
            <a:endParaRPr lang="de-AT" dirty="0"/>
          </a:p>
        </p:txBody>
      </p:sp>
      <p:sp>
        <p:nvSpPr>
          <p:cNvPr id="10" name="Textplatzhalter 9"/>
          <p:cNvSpPr>
            <a:spLocks noGrp="1"/>
          </p:cNvSpPr>
          <p:nvPr>
            <p:ph type="body" sz="quarter" idx="17"/>
          </p:nvPr>
        </p:nvSpPr>
        <p:spPr>
          <a:xfrm>
            <a:off x="468772" y="1800225"/>
            <a:ext cx="6922628" cy="971550"/>
          </a:xfrm>
        </p:spPr>
        <p:txBody>
          <a:bodyPr/>
          <a:lstStyle/>
          <a:p>
            <a:r>
              <a:rPr lang="de-AT" altLang="de-DE" dirty="0"/>
              <a:t>ERFORDERLICHE MELDUNGEN </a:t>
            </a:r>
            <a:endParaRPr lang="de-AT" dirty="0"/>
          </a:p>
        </p:txBody>
      </p:sp>
      <p:pic>
        <p:nvPicPr>
          <p:cNvPr id="5" name="Grafik 4">
            <a:hlinkClick r:id="rId3"/>
          </p:cNvPr>
          <p:cNvPicPr>
            <a:picLocks noChangeAspect="1"/>
          </p:cNvPicPr>
          <p:nvPr/>
        </p:nvPicPr>
        <p:blipFill>
          <a:blip r:embed="rId4"/>
          <a:stretch>
            <a:fillRect/>
          </a:stretch>
        </p:blipFill>
        <p:spPr>
          <a:xfrm>
            <a:off x="6324600" y="1726578"/>
            <a:ext cx="6451705" cy="4629150"/>
          </a:xfrm>
          <a:prstGeom prst="rect">
            <a:avLst/>
          </a:prstGeom>
        </p:spPr>
      </p:pic>
    </p:spTree>
    <p:extLst>
      <p:ext uri="{BB962C8B-B14F-4D97-AF65-F5344CB8AC3E}">
        <p14:creationId xmlns:p14="http://schemas.microsoft.com/office/powerpoint/2010/main" val="223547050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2514600"/>
            <a:ext cx="8904816" cy="3733800"/>
          </a:xfrm>
        </p:spPr>
        <p:txBody>
          <a:bodyPr/>
          <a:lstStyle/>
          <a:p>
            <a:pPr lvl="1">
              <a:buFont typeface="Wingdings" panose="05000000000000000000" pitchFamily="2" charset="2"/>
              <a:buChar char="§"/>
            </a:pPr>
            <a:r>
              <a:rPr lang="de-AT" sz="2000" dirty="0"/>
              <a:t>Meldung der vorübergehenden Vertretung der gruppenführenden pädagogischen Fachkraft durch eine pädagogische Zusatzkraft gemäß § 26 </a:t>
            </a:r>
            <a:r>
              <a:rPr lang="de-AT" sz="2000" dirty="0" err="1"/>
              <a:t>Abs</a:t>
            </a:r>
            <a:r>
              <a:rPr lang="de-AT" sz="2000" dirty="0"/>
              <a:t> 8</a:t>
            </a:r>
          </a:p>
          <a:p>
            <a:pPr lvl="1">
              <a:buFont typeface="Wingdings" panose="05000000000000000000" pitchFamily="2" charset="2"/>
              <a:buChar char="§"/>
            </a:pPr>
            <a:r>
              <a:rPr lang="de-AT" sz="2000" dirty="0"/>
              <a:t>Zeitlich befristeter Einsatz als pädagogische Fachkraft in Kindergarten- und Hortgruppen gemäß § 28 </a:t>
            </a:r>
            <a:r>
              <a:rPr lang="de-AT" sz="2000" dirty="0" err="1"/>
              <a:t>Abs</a:t>
            </a:r>
            <a:r>
              <a:rPr lang="de-AT" sz="2000" dirty="0"/>
              <a:t> 9</a:t>
            </a:r>
          </a:p>
          <a:p>
            <a:pPr lvl="1">
              <a:buFont typeface="Wingdings" panose="05000000000000000000" pitchFamily="2" charset="2"/>
              <a:buChar char="§"/>
            </a:pPr>
            <a:r>
              <a:rPr lang="de-AT" sz="2000" dirty="0"/>
              <a:t>Inklusion</a:t>
            </a:r>
            <a:r>
              <a:rPr lang="de-AT" dirty="0"/>
              <a:t>: </a:t>
            </a:r>
          </a:p>
          <a:p>
            <a:pPr lvl="2">
              <a:buFont typeface="Wingdings" panose="05000000000000000000" pitchFamily="2" charset="2"/>
              <a:buChar char="§"/>
            </a:pPr>
            <a:r>
              <a:rPr lang="de-AT" dirty="0"/>
              <a:t>Erhebung zur Aufnahme von Kindern über 3 Jahren mit Bedarf an inklusiver Entwicklungsbegleitung</a:t>
            </a:r>
          </a:p>
          <a:p>
            <a:pPr lvl="2">
              <a:buFont typeface="Wingdings" panose="05000000000000000000" pitchFamily="2" charset="2"/>
              <a:buChar char="§"/>
            </a:pPr>
            <a:r>
              <a:rPr lang="de-AT" dirty="0"/>
              <a:t>Anzeige Assistentin der Integration</a:t>
            </a:r>
          </a:p>
          <a:p>
            <a:pPr lvl="1">
              <a:buFont typeface="Wingdings" panose="05000000000000000000" pitchFamily="2" charset="2"/>
              <a:buChar char="§"/>
            </a:pPr>
            <a:r>
              <a:rPr lang="de-AT" sz="2000" dirty="0"/>
              <a:t>Sprache</a:t>
            </a:r>
            <a:r>
              <a:rPr lang="de-AT" dirty="0"/>
              <a:t>:</a:t>
            </a:r>
          </a:p>
          <a:p>
            <a:pPr lvl="2">
              <a:buFont typeface="Wingdings" panose="05000000000000000000" pitchFamily="2" charset="2"/>
              <a:buChar char="§"/>
            </a:pPr>
            <a:r>
              <a:rPr lang="de-AT" dirty="0"/>
              <a:t>Sprachstand über </a:t>
            </a:r>
            <a:r>
              <a:rPr lang="de-AT" dirty="0" err="1"/>
              <a:t>kth</a:t>
            </a:r>
            <a:r>
              <a:rPr lang="de-AT" dirty="0"/>
              <a:t> bis 15.11 </a:t>
            </a:r>
          </a:p>
          <a:p>
            <a:pPr lvl="2">
              <a:buFont typeface="Wingdings" panose="05000000000000000000" pitchFamily="2" charset="2"/>
              <a:buChar char="§"/>
            </a:pPr>
            <a:r>
              <a:rPr lang="de-AT" dirty="0"/>
              <a:t>Vorerhebung Sprachförderung</a:t>
            </a:r>
          </a:p>
          <a:p>
            <a:pPr lvl="2">
              <a:buFont typeface="Wingdings" panose="05000000000000000000" pitchFamily="2" charset="2"/>
              <a:buChar char="§"/>
            </a:pPr>
            <a:r>
              <a:rPr lang="de-AT" dirty="0"/>
              <a:t>Übergabeblatt Sprachentwicklung </a:t>
            </a:r>
            <a:r>
              <a:rPr lang="de-AT" dirty="0" err="1"/>
              <a:t>DaE</a:t>
            </a:r>
            <a:r>
              <a:rPr lang="de-AT" dirty="0"/>
              <a:t>/</a:t>
            </a:r>
            <a:r>
              <a:rPr lang="de-AT" dirty="0" err="1"/>
              <a:t>DaZ</a:t>
            </a:r>
            <a:r>
              <a:rPr lang="de-AT" dirty="0"/>
              <a:t> an Eltern</a:t>
            </a:r>
          </a:p>
          <a:p>
            <a:pPr lvl="1"/>
            <a:endParaRPr lang="de-AT" dirty="0"/>
          </a:p>
          <a:p>
            <a:endParaRPr lang="de-AT" dirty="0"/>
          </a:p>
        </p:txBody>
      </p:sp>
      <p:sp>
        <p:nvSpPr>
          <p:cNvPr id="10" name="Textplatzhalter 9"/>
          <p:cNvSpPr>
            <a:spLocks noGrp="1"/>
          </p:cNvSpPr>
          <p:nvPr>
            <p:ph type="body" sz="quarter" idx="17"/>
          </p:nvPr>
        </p:nvSpPr>
        <p:spPr>
          <a:xfrm>
            <a:off x="468772" y="1800225"/>
            <a:ext cx="6998828" cy="971550"/>
          </a:xfrm>
        </p:spPr>
        <p:txBody>
          <a:bodyPr/>
          <a:lstStyle/>
          <a:p>
            <a:r>
              <a:rPr lang="de-AT" altLang="de-DE" dirty="0"/>
              <a:t>Erforderliche Meldungen</a:t>
            </a:r>
            <a:endParaRPr lang="de-AT" dirty="0"/>
          </a:p>
        </p:txBody>
      </p:sp>
    </p:spTree>
    <p:extLst>
      <p:ext uri="{BB962C8B-B14F-4D97-AF65-F5344CB8AC3E}">
        <p14:creationId xmlns:p14="http://schemas.microsoft.com/office/powerpoint/2010/main" val="94000550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4"/>
          <p:cNvSpPr txBox="1">
            <a:spLocks noGrp="1"/>
          </p:cNvSpPr>
          <p:nvPr/>
        </p:nvSpPr>
        <p:spPr>
          <a:xfrm>
            <a:off x="609600" y="2373078"/>
            <a:ext cx="8991600" cy="4321646"/>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lIns="45719" rIns="45719">
            <a:normAutofit/>
          </a:bodyPr>
          <a:lstStyle>
            <a:lvl1pPr marL="182562" marR="0" indent="-182562" algn="l" defTabSz="457200" rtl="0" latinLnBrk="0">
              <a:lnSpc>
                <a:spcPct val="100000"/>
              </a:lnSpc>
              <a:spcBef>
                <a:spcPts val="400"/>
              </a:spcBef>
              <a:spcAft>
                <a:spcPts val="0"/>
              </a:spcAft>
              <a:buClr>
                <a:srgbClr val="D20A11"/>
              </a:buClr>
              <a:buSzPct val="100000"/>
              <a:buFontTx/>
              <a:buChar char="▪"/>
              <a:tabLst/>
              <a:defRPr sz="2000" b="0" i="0" u="none" strike="noStrike" cap="none" spc="0" baseline="0">
                <a:ln>
                  <a:noFill/>
                </a:ln>
                <a:solidFill>
                  <a:srgbClr val="000000"/>
                </a:solidFill>
                <a:uFillTx/>
                <a:latin typeface="Trebuchet MS"/>
                <a:ea typeface="Trebuchet MS"/>
                <a:cs typeface="Trebuchet MS"/>
                <a:sym typeface="Trebuchet MS"/>
              </a:defRPr>
            </a:lvl1pPr>
            <a:lvl2pPr marL="463902" marR="0" indent="-194027" algn="l" defTabSz="457200" rtl="0" latinLnBrk="0">
              <a:lnSpc>
                <a:spcPct val="100000"/>
              </a:lnSpc>
              <a:spcBef>
                <a:spcPts val="400"/>
              </a:spcBef>
              <a:spcAft>
                <a:spcPts val="0"/>
              </a:spcAft>
              <a:buClr>
                <a:srgbClr val="D20A11"/>
              </a:buClr>
              <a:buSzPct val="100000"/>
              <a:buFontTx/>
              <a:buChar char="–"/>
              <a:tabLst/>
              <a:defRPr sz="2000" b="0" i="0" u="none" strike="noStrike" cap="none" spc="0" baseline="0">
                <a:ln>
                  <a:noFill/>
                </a:ln>
                <a:solidFill>
                  <a:srgbClr val="000000"/>
                </a:solidFill>
                <a:uFillTx/>
                <a:latin typeface="Trebuchet MS"/>
                <a:ea typeface="Trebuchet MS"/>
                <a:cs typeface="Trebuchet MS"/>
                <a:sym typeface="Trebuchet MS"/>
              </a:defRPr>
            </a:lvl2pPr>
            <a:lvl3pPr marL="671909" marR="0" indent="-224234" algn="l" defTabSz="457200" rtl="0" latinLnBrk="0">
              <a:lnSpc>
                <a:spcPct val="100000"/>
              </a:lnSpc>
              <a:spcBef>
                <a:spcPts val="400"/>
              </a:spcBef>
              <a:spcAft>
                <a:spcPts val="0"/>
              </a:spcAft>
              <a:buClr>
                <a:srgbClr val="D20A11"/>
              </a:buClr>
              <a:buSzPct val="80000"/>
              <a:buFontTx/>
              <a:buChar char="–"/>
              <a:tabLst/>
              <a:defRPr sz="2000" b="0" i="0" u="none" strike="noStrike" cap="none" spc="0" baseline="0">
                <a:ln>
                  <a:noFill/>
                </a:ln>
                <a:solidFill>
                  <a:srgbClr val="000000"/>
                </a:solidFill>
                <a:uFillTx/>
                <a:latin typeface="Trebuchet MS"/>
                <a:ea typeface="Trebuchet MS"/>
                <a:cs typeface="Trebuchet MS"/>
                <a:sym typeface="Trebuchet MS"/>
              </a:defRPr>
            </a:lvl3pPr>
            <a:lvl4pPr marL="1600200" marR="0" indent="-228600" algn="l" defTabSz="457200" rtl="0" latinLnBrk="0">
              <a:lnSpc>
                <a:spcPct val="100000"/>
              </a:lnSpc>
              <a:spcBef>
                <a:spcPts val="400"/>
              </a:spcBef>
              <a:spcAft>
                <a:spcPts val="0"/>
              </a:spcAft>
              <a:buClr>
                <a:srgbClr val="D20A11"/>
              </a:buClr>
              <a:buSzPct val="100000"/>
              <a:buFontTx/>
              <a:buChar char="–"/>
              <a:tabLst/>
              <a:defRPr sz="2000" b="0" i="0" u="none" strike="noStrike" cap="none" spc="0" baseline="0">
                <a:ln>
                  <a:noFill/>
                </a:ln>
                <a:solidFill>
                  <a:srgbClr val="000000"/>
                </a:solidFill>
                <a:uFillTx/>
                <a:latin typeface="Trebuchet MS"/>
                <a:ea typeface="Trebuchet MS"/>
                <a:cs typeface="Trebuchet MS"/>
                <a:sym typeface="Trebuchet MS"/>
              </a:defRPr>
            </a:lvl4pPr>
            <a:lvl5pPr marL="2057400" marR="0" indent="-228600" algn="l" defTabSz="457200" rtl="0" latinLnBrk="0">
              <a:lnSpc>
                <a:spcPct val="100000"/>
              </a:lnSpc>
              <a:spcBef>
                <a:spcPts val="400"/>
              </a:spcBef>
              <a:spcAft>
                <a:spcPts val="0"/>
              </a:spcAft>
              <a:buClr>
                <a:srgbClr val="D20A11"/>
              </a:buClr>
              <a:buSzPct val="100000"/>
              <a:buFontTx/>
              <a:buChar char="»"/>
              <a:tabLst/>
              <a:defRPr sz="20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lvl="1">
              <a:buFont typeface="Wingdings" panose="05000000000000000000" pitchFamily="2" charset="2"/>
              <a:buChar char="§"/>
            </a:pPr>
            <a:r>
              <a:rPr lang="de-AT" sz="2400" dirty="0">
                <a:solidFill>
                  <a:schemeClr val="tx1"/>
                </a:solidFill>
                <a:latin typeface="+mn-lt"/>
                <a:ea typeface="+mn-ea"/>
                <a:cs typeface="+mn-cs"/>
              </a:rPr>
              <a:t>Der Betrieb einer institutionellen Einrichtung setzt das Vorliegen eines </a:t>
            </a:r>
            <a:r>
              <a:rPr lang="de-AT" sz="2400" b="1" dirty="0">
                <a:solidFill>
                  <a:schemeClr val="tx1"/>
                </a:solidFill>
                <a:latin typeface="+mn-lt"/>
                <a:ea typeface="+mn-ea"/>
                <a:cs typeface="+mn-cs"/>
              </a:rPr>
              <a:t>Betriebskonzeptes</a:t>
            </a:r>
            <a:r>
              <a:rPr lang="de-AT" sz="2400" dirty="0">
                <a:solidFill>
                  <a:schemeClr val="tx1"/>
                </a:solidFill>
                <a:latin typeface="+mn-lt"/>
                <a:ea typeface="+mn-ea"/>
                <a:cs typeface="+mn-cs"/>
              </a:rPr>
              <a:t> voraus.</a:t>
            </a:r>
          </a:p>
          <a:p>
            <a:pPr lvl="1">
              <a:buFont typeface="Wingdings" panose="05000000000000000000" pitchFamily="2" charset="2"/>
              <a:buChar char="§"/>
            </a:pPr>
            <a:r>
              <a:rPr lang="de-AT" sz="2400" dirty="0">
                <a:solidFill>
                  <a:schemeClr val="tx1"/>
                </a:solidFill>
                <a:latin typeface="+mn-lt"/>
                <a:ea typeface="+mn-ea"/>
                <a:cs typeface="+mn-cs"/>
              </a:rPr>
              <a:t>Es beinhaltet: ein Organisationskonzept, ein Raumkonzept, und ein pädagogisches Grundkonzept. </a:t>
            </a:r>
          </a:p>
          <a:p>
            <a:pPr lvl="1">
              <a:buFont typeface="Wingdings" panose="05000000000000000000" pitchFamily="2" charset="2"/>
              <a:buChar char="§"/>
            </a:pPr>
            <a:r>
              <a:rPr lang="de-AT" sz="2400" dirty="0">
                <a:solidFill>
                  <a:schemeClr val="tx1"/>
                </a:solidFill>
                <a:latin typeface="+mn-lt"/>
                <a:ea typeface="+mn-ea"/>
                <a:cs typeface="+mn-cs"/>
              </a:rPr>
              <a:t>Bis zum 1.9.2022 hatten alle bestehenden Einrichtungen ein Betriebskonzept und eine pädagogische Konzeption einzureichen.</a:t>
            </a:r>
          </a:p>
          <a:p>
            <a:pPr lvl="1">
              <a:buFont typeface="Wingdings" panose="05000000000000000000" pitchFamily="2" charset="2"/>
              <a:buChar char="§"/>
            </a:pPr>
            <a:r>
              <a:rPr lang="de-AT" sz="2400" dirty="0">
                <a:solidFill>
                  <a:schemeClr val="tx1"/>
                </a:solidFill>
                <a:latin typeface="+mn-lt"/>
                <a:ea typeface="+mn-ea"/>
                <a:cs typeface="+mn-cs"/>
              </a:rPr>
              <a:t>Die </a:t>
            </a:r>
            <a:r>
              <a:rPr lang="de-AT" sz="2400" b="1" dirty="0">
                <a:solidFill>
                  <a:schemeClr val="tx1"/>
                </a:solidFill>
                <a:latin typeface="+mn-lt"/>
                <a:ea typeface="+mn-ea"/>
                <a:cs typeface="+mn-cs"/>
              </a:rPr>
              <a:t>pädagogische Konzeption </a:t>
            </a:r>
            <a:r>
              <a:rPr lang="de-AT" sz="2400" dirty="0">
                <a:solidFill>
                  <a:schemeClr val="tx1"/>
                </a:solidFill>
                <a:latin typeface="+mn-lt"/>
                <a:ea typeface="+mn-ea"/>
                <a:cs typeface="+mn-cs"/>
              </a:rPr>
              <a:t>ist innerhalb eines Jahres nach der Aufnahme des Betriebes zu erstellen und in Abständen von 5 Jahren, bei Bedarf früher, zu überarbeiten.</a:t>
            </a:r>
          </a:p>
          <a:p>
            <a:pPr lvl="1">
              <a:buFont typeface="Wingdings" panose="05000000000000000000" pitchFamily="2" charset="2"/>
              <a:buChar char="§"/>
            </a:pPr>
            <a:endParaRPr dirty="0"/>
          </a:p>
        </p:txBody>
      </p:sp>
      <p:sp>
        <p:nvSpPr>
          <p:cNvPr id="11" name="Das sozialpädagogische Konzept"/>
          <p:cNvSpPr txBox="1"/>
          <p:nvPr/>
        </p:nvSpPr>
        <p:spPr>
          <a:xfrm>
            <a:off x="821032" y="1589323"/>
            <a:ext cx="5115594" cy="461665"/>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a:lstStyle>
          <a:p>
            <a:endParaRPr sz="2400" dirty="0"/>
          </a:p>
        </p:txBody>
      </p:sp>
      <p:sp>
        <p:nvSpPr>
          <p:cNvPr id="2" name="Rechteck 1"/>
          <p:cNvSpPr/>
          <p:nvPr/>
        </p:nvSpPr>
        <p:spPr>
          <a:xfrm>
            <a:off x="457200" y="762000"/>
            <a:ext cx="9220200" cy="1323439"/>
          </a:xfrm>
          <a:prstGeom prst="rect">
            <a:avLst/>
          </a:prstGeom>
        </p:spPr>
        <p:txBody>
          <a:bodyPr wrap="square">
            <a:spAutoFit/>
          </a:bodyPr>
          <a:lstStyle/>
          <a:p>
            <a:pPr defTabSz="457200"/>
            <a:r>
              <a:rPr lang="de-AT" sz="4000" dirty="0"/>
              <a:t>BETRIEBSKONZEPT &amp; PÄDAGOGISCHE KONZEPTION</a:t>
            </a:r>
          </a:p>
        </p:txBody>
      </p:sp>
    </p:spTree>
    <p:extLst>
      <p:ext uri="{BB962C8B-B14F-4D97-AF65-F5344CB8AC3E}">
        <p14:creationId xmlns:p14="http://schemas.microsoft.com/office/powerpoint/2010/main" val="370011311"/>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4"/>
          <p:cNvSpPr txBox="1">
            <a:spLocks noGrp="1"/>
          </p:cNvSpPr>
          <p:nvPr/>
        </p:nvSpPr>
        <p:spPr>
          <a:xfrm>
            <a:off x="609600" y="2552700"/>
            <a:ext cx="8077200" cy="4865924"/>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lIns="45719" rIns="45719">
            <a:normAutofit/>
          </a:bodyPr>
          <a:lstStyle>
            <a:lvl1pPr marL="182562" marR="0" indent="-182562" algn="l" defTabSz="457200" rtl="0" latinLnBrk="0">
              <a:lnSpc>
                <a:spcPct val="100000"/>
              </a:lnSpc>
              <a:spcBef>
                <a:spcPts val="400"/>
              </a:spcBef>
              <a:spcAft>
                <a:spcPts val="0"/>
              </a:spcAft>
              <a:buClr>
                <a:srgbClr val="D20A11"/>
              </a:buClr>
              <a:buSzPct val="100000"/>
              <a:buFontTx/>
              <a:buChar char="▪"/>
              <a:tabLst/>
              <a:defRPr sz="2000" b="0" i="0" u="none" strike="noStrike" cap="none" spc="0" baseline="0">
                <a:ln>
                  <a:noFill/>
                </a:ln>
                <a:solidFill>
                  <a:srgbClr val="000000"/>
                </a:solidFill>
                <a:uFillTx/>
                <a:latin typeface="Trebuchet MS"/>
                <a:ea typeface="Trebuchet MS"/>
                <a:cs typeface="Trebuchet MS"/>
                <a:sym typeface="Trebuchet MS"/>
              </a:defRPr>
            </a:lvl1pPr>
            <a:lvl2pPr marL="463902" marR="0" indent="-194027" algn="l" defTabSz="457200" rtl="0" latinLnBrk="0">
              <a:lnSpc>
                <a:spcPct val="100000"/>
              </a:lnSpc>
              <a:spcBef>
                <a:spcPts val="400"/>
              </a:spcBef>
              <a:spcAft>
                <a:spcPts val="0"/>
              </a:spcAft>
              <a:buClr>
                <a:srgbClr val="D20A11"/>
              </a:buClr>
              <a:buSzPct val="100000"/>
              <a:buFontTx/>
              <a:buChar char="–"/>
              <a:tabLst/>
              <a:defRPr sz="2000" b="0" i="0" u="none" strike="noStrike" cap="none" spc="0" baseline="0">
                <a:ln>
                  <a:noFill/>
                </a:ln>
                <a:solidFill>
                  <a:srgbClr val="000000"/>
                </a:solidFill>
                <a:uFillTx/>
                <a:latin typeface="Trebuchet MS"/>
                <a:ea typeface="Trebuchet MS"/>
                <a:cs typeface="Trebuchet MS"/>
                <a:sym typeface="Trebuchet MS"/>
              </a:defRPr>
            </a:lvl2pPr>
            <a:lvl3pPr marL="671909" marR="0" indent="-224234" algn="l" defTabSz="457200" rtl="0" latinLnBrk="0">
              <a:lnSpc>
                <a:spcPct val="100000"/>
              </a:lnSpc>
              <a:spcBef>
                <a:spcPts val="400"/>
              </a:spcBef>
              <a:spcAft>
                <a:spcPts val="0"/>
              </a:spcAft>
              <a:buClr>
                <a:srgbClr val="D20A11"/>
              </a:buClr>
              <a:buSzPct val="80000"/>
              <a:buFontTx/>
              <a:buChar char="–"/>
              <a:tabLst/>
              <a:defRPr sz="2000" b="0" i="0" u="none" strike="noStrike" cap="none" spc="0" baseline="0">
                <a:ln>
                  <a:noFill/>
                </a:ln>
                <a:solidFill>
                  <a:srgbClr val="000000"/>
                </a:solidFill>
                <a:uFillTx/>
                <a:latin typeface="Trebuchet MS"/>
                <a:ea typeface="Trebuchet MS"/>
                <a:cs typeface="Trebuchet MS"/>
                <a:sym typeface="Trebuchet MS"/>
              </a:defRPr>
            </a:lvl3pPr>
            <a:lvl4pPr marL="1600200" marR="0" indent="-228600" algn="l" defTabSz="457200" rtl="0" latinLnBrk="0">
              <a:lnSpc>
                <a:spcPct val="100000"/>
              </a:lnSpc>
              <a:spcBef>
                <a:spcPts val="400"/>
              </a:spcBef>
              <a:spcAft>
                <a:spcPts val="0"/>
              </a:spcAft>
              <a:buClr>
                <a:srgbClr val="D20A11"/>
              </a:buClr>
              <a:buSzPct val="100000"/>
              <a:buFontTx/>
              <a:buChar char="–"/>
              <a:tabLst/>
              <a:defRPr sz="2000" b="0" i="0" u="none" strike="noStrike" cap="none" spc="0" baseline="0">
                <a:ln>
                  <a:noFill/>
                </a:ln>
                <a:solidFill>
                  <a:srgbClr val="000000"/>
                </a:solidFill>
                <a:uFillTx/>
                <a:latin typeface="Trebuchet MS"/>
                <a:ea typeface="Trebuchet MS"/>
                <a:cs typeface="Trebuchet MS"/>
                <a:sym typeface="Trebuchet MS"/>
              </a:defRPr>
            </a:lvl4pPr>
            <a:lvl5pPr marL="2057400" marR="0" indent="-228600" algn="l" defTabSz="457200" rtl="0" latinLnBrk="0">
              <a:lnSpc>
                <a:spcPct val="100000"/>
              </a:lnSpc>
              <a:spcBef>
                <a:spcPts val="400"/>
              </a:spcBef>
              <a:spcAft>
                <a:spcPts val="0"/>
              </a:spcAft>
              <a:buClr>
                <a:srgbClr val="D20A11"/>
              </a:buClr>
              <a:buSzPct val="100000"/>
              <a:buFontTx/>
              <a:buChar char="»"/>
              <a:tabLst/>
              <a:defRPr sz="20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lvl="1">
              <a:buFont typeface="Wingdings" panose="05000000000000000000" pitchFamily="2" charset="2"/>
              <a:buChar char="§"/>
            </a:pPr>
            <a:r>
              <a:rPr lang="de-AT" dirty="0">
                <a:solidFill>
                  <a:schemeClr val="tx1"/>
                </a:solidFill>
                <a:latin typeface="+mn-lt"/>
                <a:ea typeface="+mn-ea"/>
                <a:cs typeface="+mn-cs"/>
              </a:rPr>
              <a:t>Punkte der pädagogischen </a:t>
            </a:r>
            <a:br>
              <a:rPr lang="de-AT" dirty="0">
                <a:solidFill>
                  <a:schemeClr val="tx1"/>
                </a:solidFill>
                <a:latin typeface="+mn-lt"/>
                <a:ea typeface="+mn-ea"/>
                <a:cs typeface="+mn-cs"/>
              </a:rPr>
            </a:br>
            <a:r>
              <a:rPr lang="de-AT" dirty="0">
                <a:solidFill>
                  <a:schemeClr val="tx1"/>
                </a:solidFill>
                <a:latin typeface="+mn-lt"/>
                <a:ea typeface="+mn-ea"/>
                <a:cs typeface="+mn-cs"/>
              </a:rPr>
              <a:t>Konzeption:</a:t>
            </a:r>
          </a:p>
          <a:p>
            <a:pPr lvl="2">
              <a:buFont typeface="Symbol" panose="05050102010706020507" pitchFamily="18" charset="2"/>
              <a:buChar char="-"/>
            </a:pPr>
            <a:r>
              <a:rPr lang="de-AT" dirty="0">
                <a:solidFill>
                  <a:schemeClr val="tx1"/>
                </a:solidFill>
                <a:latin typeface="+mn-lt"/>
                <a:ea typeface="+mn-ea"/>
                <a:cs typeface="+mn-cs"/>
              </a:rPr>
              <a:t>Orientierungsqualität-</a:t>
            </a:r>
            <a:br>
              <a:rPr lang="de-AT" dirty="0">
                <a:solidFill>
                  <a:schemeClr val="tx1"/>
                </a:solidFill>
                <a:latin typeface="+mn-lt"/>
                <a:ea typeface="+mn-ea"/>
                <a:cs typeface="+mn-cs"/>
              </a:rPr>
            </a:br>
            <a:r>
              <a:rPr lang="de-AT" dirty="0">
                <a:solidFill>
                  <a:schemeClr val="tx1"/>
                </a:solidFill>
                <a:latin typeface="+mn-lt"/>
                <a:ea typeface="+mn-ea"/>
                <a:cs typeface="+mn-cs"/>
              </a:rPr>
              <a:t>pädagogische Grundlagen </a:t>
            </a:r>
          </a:p>
          <a:p>
            <a:pPr lvl="2">
              <a:buFont typeface="Symbol" panose="05050102010706020507" pitchFamily="18" charset="2"/>
              <a:buChar char="-"/>
            </a:pPr>
            <a:r>
              <a:rPr lang="de-AT" dirty="0">
                <a:solidFill>
                  <a:schemeClr val="tx1"/>
                </a:solidFill>
                <a:latin typeface="+mn-lt"/>
                <a:ea typeface="+mn-ea"/>
                <a:cs typeface="+mn-cs"/>
              </a:rPr>
              <a:t>Qualitätssicherung</a:t>
            </a:r>
          </a:p>
          <a:p>
            <a:pPr lvl="2">
              <a:buFont typeface="Symbol" panose="05050102010706020507" pitchFamily="18" charset="2"/>
              <a:buChar char="-"/>
            </a:pPr>
            <a:r>
              <a:rPr lang="de-AT" dirty="0">
                <a:solidFill>
                  <a:schemeClr val="tx1"/>
                </a:solidFill>
                <a:latin typeface="+mn-lt"/>
                <a:ea typeface="+mn-ea"/>
                <a:cs typeface="+mn-cs"/>
              </a:rPr>
              <a:t>Prozessqualität</a:t>
            </a:r>
          </a:p>
          <a:p>
            <a:pPr lvl="2">
              <a:buFont typeface="Symbol" panose="05050102010706020507" pitchFamily="18" charset="2"/>
              <a:buChar char="-"/>
            </a:pPr>
            <a:r>
              <a:rPr lang="de-AT" dirty="0">
                <a:solidFill>
                  <a:schemeClr val="tx1"/>
                </a:solidFill>
                <a:latin typeface="+mn-lt"/>
                <a:ea typeface="+mn-ea"/>
                <a:cs typeface="+mn-cs"/>
              </a:rPr>
              <a:t>Formale Gestaltung</a:t>
            </a:r>
          </a:p>
          <a:p>
            <a:pPr lvl="1">
              <a:buFont typeface="Wingdings" panose="05000000000000000000" pitchFamily="2" charset="2"/>
              <a:buChar char="§"/>
            </a:pPr>
            <a:r>
              <a:rPr lang="de-AT" dirty="0">
                <a:solidFill>
                  <a:schemeClr val="tx1"/>
                </a:solidFill>
                <a:latin typeface="+mn-lt"/>
                <a:ea typeface="+mn-ea"/>
                <a:cs typeface="+mn-cs"/>
              </a:rPr>
              <a:t>Zur Unterstützung bei der Erarbeitung/ Anpassung der pädagogischen Konzeption auf der </a:t>
            </a:r>
            <a:r>
              <a:rPr lang="de-AT" dirty="0">
                <a:solidFill>
                  <a:schemeClr val="tx1"/>
                </a:solidFill>
                <a:latin typeface="+mn-lt"/>
                <a:ea typeface="+mn-ea"/>
                <a:cs typeface="+mn-cs"/>
                <a:hlinkClick r:id="rId3"/>
              </a:rPr>
              <a:t>Homepage</a:t>
            </a:r>
            <a:r>
              <a:rPr lang="de-AT" dirty="0">
                <a:solidFill>
                  <a:schemeClr val="tx1"/>
                </a:solidFill>
                <a:latin typeface="+mn-lt"/>
                <a:ea typeface="+mn-ea"/>
                <a:cs typeface="+mn-cs"/>
              </a:rPr>
              <a:t> zu finden: </a:t>
            </a:r>
          </a:p>
          <a:p>
            <a:pPr lvl="2">
              <a:buFont typeface="Symbol" panose="05050102010706020507" pitchFamily="18" charset="2"/>
              <a:buChar char="-"/>
            </a:pPr>
            <a:r>
              <a:rPr lang="de-AT" dirty="0">
                <a:solidFill>
                  <a:schemeClr val="tx1"/>
                </a:solidFill>
                <a:latin typeface="+mn-lt"/>
                <a:ea typeface="+mn-ea"/>
                <a:cs typeface="+mn-cs"/>
              </a:rPr>
              <a:t>Handbuch und Leitfaden zur Konzeptionserstellung</a:t>
            </a:r>
            <a:endParaRPr lang="de-AT" sz="1800" dirty="0"/>
          </a:p>
          <a:p>
            <a:pPr lvl="1">
              <a:buFont typeface="Wingdings" panose="05000000000000000000" pitchFamily="2" charset="2"/>
              <a:buChar char="§"/>
            </a:pPr>
            <a:endParaRPr sz="1800" dirty="0"/>
          </a:p>
        </p:txBody>
      </p:sp>
      <p:pic>
        <p:nvPicPr>
          <p:cNvPr id="6" name="Grafik 5">
            <a:hlinkClick r:id="rId3"/>
          </p:cNvPr>
          <p:cNvPicPr>
            <a:picLocks noChangeAspect="1"/>
          </p:cNvPicPr>
          <p:nvPr/>
        </p:nvPicPr>
        <p:blipFill rotWithShape="1">
          <a:blip r:embed="rId4"/>
          <a:srcRect b="23829"/>
          <a:stretch/>
        </p:blipFill>
        <p:spPr>
          <a:xfrm>
            <a:off x="4724400" y="914400"/>
            <a:ext cx="11220450" cy="3886200"/>
          </a:xfrm>
          <a:prstGeom prst="rect">
            <a:avLst/>
          </a:prstGeom>
        </p:spPr>
      </p:pic>
    </p:spTree>
    <p:extLst>
      <p:ext uri="{BB962C8B-B14F-4D97-AF65-F5344CB8AC3E}">
        <p14:creationId xmlns:p14="http://schemas.microsoft.com/office/powerpoint/2010/main" val="172478767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rafik 7"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10973"/>
            <a:ext cx="68103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7"/>
          </p:nvPr>
        </p:nvSpPr>
        <p:spPr>
          <a:xfrm>
            <a:off x="468772" y="1800224"/>
            <a:ext cx="3569828" cy="1857375"/>
          </a:xfrm>
        </p:spPr>
        <p:txBody>
          <a:bodyPr/>
          <a:lstStyle/>
          <a:p>
            <a:r>
              <a:rPr lang="de-AT" dirty="0"/>
              <a:t>Betriebskonzept und pädagogische Konzeption</a:t>
            </a:r>
          </a:p>
        </p:txBody>
      </p:sp>
      <p:sp>
        <p:nvSpPr>
          <p:cNvPr id="11" name="Das sozialpädagogische Konzept"/>
          <p:cNvSpPr txBox="1"/>
          <p:nvPr/>
        </p:nvSpPr>
        <p:spPr>
          <a:xfrm>
            <a:off x="821032" y="1589323"/>
            <a:ext cx="5115594" cy="461665"/>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a:lstStyle>
          <a:p>
            <a:endParaRPr sz="2400" dirty="0"/>
          </a:p>
        </p:txBody>
      </p:sp>
      <p:sp>
        <p:nvSpPr>
          <p:cNvPr id="2" name="Rechteck 1"/>
          <p:cNvSpPr/>
          <p:nvPr/>
        </p:nvSpPr>
        <p:spPr>
          <a:xfrm>
            <a:off x="533400" y="3810000"/>
            <a:ext cx="3200400" cy="830997"/>
          </a:xfrm>
          <a:prstGeom prst="rect">
            <a:avLst/>
          </a:prstGeom>
        </p:spPr>
        <p:txBody>
          <a:bodyPr wrap="square">
            <a:spAutoFit/>
          </a:bodyPr>
          <a:lstStyle/>
          <a:p>
            <a:r>
              <a:rPr lang="de-AT" sz="2400" dirty="0"/>
              <a:t>Prozess der Konzeptionserstellung</a:t>
            </a:r>
          </a:p>
        </p:txBody>
      </p:sp>
    </p:spTree>
    <p:extLst>
      <p:ext uri="{BB962C8B-B14F-4D97-AF65-F5344CB8AC3E}">
        <p14:creationId xmlns:p14="http://schemas.microsoft.com/office/powerpoint/2010/main" val="329871424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7"/>
          </p:nvPr>
        </p:nvSpPr>
        <p:spPr>
          <a:xfrm>
            <a:off x="468772" y="1800224"/>
            <a:ext cx="3722228" cy="1095375"/>
          </a:xfrm>
        </p:spPr>
        <p:txBody>
          <a:bodyPr/>
          <a:lstStyle/>
          <a:p>
            <a:r>
              <a:rPr lang="de-AT" dirty="0"/>
              <a:t>Inhalte</a:t>
            </a:r>
          </a:p>
        </p:txBody>
      </p:sp>
      <p:sp>
        <p:nvSpPr>
          <p:cNvPr id="11" name="Das sozialpädagogische Konzept"/>
          <p:cNvSpPr txBox="1"/>
          <p:nvPr/>
        </p:nvSpPr>
        <p:spPr>
          <a:xfrm>
            <a:off x="821032" y="1589323"/>
            <a:ext cx="5115594" cy="461665"/>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a:lstStyle>
          <a:p>
            <a:endParaRPr sz="2400" dirty="0"/>
          </a:p>
        </p:txBody>
      </p:sp>
      <p:graphicFrame>
        <p:nvGraphicFramePr>
          <p:cNvPr id="2" name="Tabelle 1"/>
          <p:cNvGraphicFramePr>
            <a:graphicFrameLocks noGrp="1"/>
          </p:cNvGraphicFramePr>
          <p:nvPr>
            <p:extLst>
              <p:ext uri="{D42A27DB-BD31-4B8C-83A1-F6EECF244321}">
                <p14:modId xmlns:p14="http://schemas.microsoft.com/office/powerpoint/2010/main" val="1753063067"/>
              </p:ext>
            </p:extLst>
          </p:nvPr>
        </p:nvGraphicFramePr>
        <p:xfrm>
          <a:off x="4572000" y="1905000"/>
          <a:ext cx="4589299" cy="4050792"/>
        </p:xfrm>
        <a:graphic>
          <a:graphicData uri="http://schemas.openxmlformats.org/drawingml/2006/table">
            <a:tbl>
              <a:tblPr firstRow="1" firstCol="1" bandRow="1">
                <a:tableStyleId>{69CF1AB2-1976-4502-BF36-3FF5EA218861}</a:tableStyleId>
              </a:tblPr>
              <a:tblGrid>
                <a:gridCol w="4589299">
                  <a:extLst>
                    <a:ext uri="{9D8B030D-6E8A-4147-A177-3AD203B41FA5}">
                      <a16:colId xmlns:a16="http://schemas.microsoft.com/office/drawing/2014/main" val="704331379"/>
                    </a:ext>
                  </a:extLst>
                </a:gridCol>
              </a:tblGrid>
              <a:tr h="0">
                <a:tc>
                  <a:txBody>
                    <a:bodyPr/>
                    <a:lstStyle/>
                    <a:p>
                      <a:pPr marL="342900" lvl="0" indent="-342900" algn="l" fontAlgn="base">
                        <a:lnSpc>
                          <a:spcPct val="150000"/>
                        </a:lnSpc>
                        <a:spcAft>
                          <a:spcPts val="0"/>
                        </a:spcAft>
                        <a:buClr>
                          <a:srgbClr val="44546A"/>
                        </a:buClr>
                        <a:buSzPts val="1100"/>
                        <a:buFont typeface="Webdings" panose="05030102010509060703" pitchFamily="18" charset="2"/>
                        <a:buChar char=""/>
                      </a:pPr>
                      <a:r>
                        <a:rPr lang="de-DE" sz="1200">
                          <a:effectLst/>
                        </a:rPr>
                        <a:t>Einleitung</a:t>
                      </a:r>
                      <a:endParaRPr lang="de-AT"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1149241"/>
                  </a:ext>
                </a:extLst>
              </a:tr>
              <a:tr h="0">
                <a:tc>
                  <a:txBody>
                    <a:bodyPr/>
                    <a:lstStyle/>
                    <a:p>
                      <a:pPr marL="742950" lvl="1" indent="-285750" algn="l">
                        <a:lnSpc>
                          <a:spcPct val="150000"/>
                        </a:lnSpc>
                        <a:spcAft>
                          <a:spcPts val="0"/>
                        </a:spcAft>
                        <a:buFont typeface="Times New Roman" panose="02020603050405020304" pitchFamily="18" charset="0"/>
                        <a:buChar char="•"/>
                        <a:tabLst>
                          <a:tab pos="914400" algn="l"/>
                        </a:tabLst>
                      </a:pPr>
                      <a:r>
                        <a:rPr lang="de-DE" sz="1200">
                          <a:effectLst/>
                        </a:rPr>
                        <a:t>Vorwort des Trägers </a:t>
                      </a:r>
                      <a:endParaRPr lang="de-AT"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7748881"/>
                  </a:ext>
                </a:extLst>
              </a:tr>
              <a:tr h="0">
                <a:tc>
                  <a:txBody>
                    <a:bodyPr/>
                    <a:lstStyle/>
                    <a:p>
                      <a:pPr marL="742950" lvl="1" indent="-285750" algn="l">
                        <a:lnSpc>
                          <a:spcPct val="150000"/>
                        </a:lnSpc>
                        <a:spcAft>
                          <a:spcPts val="0"/>
                        </a:spcAft>
                        <a:buFont typeface="Times New Roman" panose="02020603050405020304" pitchFamily="18" charset="0"/>
                        <a:buChar char="•"/>
                        <a:tabLst>
                          <a:tab pos="914400" algn="l"/>
                        </a:tabLst>
                      </a:pPr>
                      <a:r>
                        <a:rPr lang="de-DE" sz="1200" dirty="0">
                          <a:effectLst/>
                        </a:rPr>
                        <a:t>Vorwort der Leitung bzw. des Teams</a:t>
                      </a:r>
                      <a:endParaRPr lang="de-AT"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4799340"/>
                  </a:ext>
                </a:extLst>
              </a:tr>
              <a:tr h="0">
                <a:tc>
                  <a:txBody>
                    <a:bodyPr/>
                    <a:lstStyle/>
                    <a:p>
                      <a:pPr marL="742950" lvl="1" indent="-285750" algn="l">
                        <a:lnSpc>
                          <a:spcPct val="150000"/>
                        </a:lnSpc>
                        <a:spcAft>
                          <a:spcPts val="0"/>
                        </a:spcAft>
                        <a:buFont typeface="Times New Roman" panose="02020603050405020304" pitchFamily="18" charset="0"/>
                        <a:buChar char="•"/>
                        <a:tabLst>
                          <a:tab pos="914400" algn="l"/>
                        </a:tabLst>
                      </a:pPr>
                      <a:r>
                        <a:rPr lang="de-DE" sz="1200">
                          <a:effectLst/>
                        </a:rPr>
                        <a:t>Inhaltsverzeichnis</a:t>
                      </a:r>
                      <a:endParaRPr lang="de-AT"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2404840"/>
                  </a:ext>
                </a:extLst>
              </a:tr>
              <a:tr h="0">
                <a:tc>
                  <a:txBody>
                    <a:bodyPr/>
                    <a:lstStyle/>
                    <a:p>
                      <a:pPr marL="342900" lvl="0" indent="-342900" algn="l" fontAlgn="base">
                        <a:lnSpc>
                          <a:spcPct val="150000"/>
                        </a:lnSpc>
                        <a:spcAft>
                          <a:spcPts val="0"/>
                        </a:spcAft>
                        <a:buClr>
                          <a:srgbClr val="44546A"/>
                        </a:buClr>
                        <a:buSzPts val="1100"/>
                        <a:buFont typeface="Webdings" panose="05030102010509060703" pitchFamily="18" charset="2"/>
                        <a:buChar char=""/>
                      </a:pPr>
                      <a:r>
                        <a:rPr lang="de-DE" sz="1200">
                          <a:effectLst/>
                        </a:rPr>
                        <a:t>Betriebskonzept</a:t>
                      </a:r>
                      <a:endParaRPr lang="de-AT"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4877393"/>
                  </a:ext>
                </a:extLst>
              </a:tr>
              <a:tr h="0">
                <a:tc>
                  <a:txBody>
                    <a:bodyPr/>
                    <a:lstStyle/>
                    <a:p>
                      <a:pPr marL="742950" lvl="1" indent="-285750" algn="l">
                        <a:lnSpc>
                          <a:spcPct val="150000"/>
                        </a:lnSpc>
                        <a:spcAft>
                          <a:spcPts val="0"/>
                        </a:spcAft>
                        <a:buFont typeface="Times New Roman" panose="02020603050405020304" pitchFamily="18" charset="0"/>
                        <a:buChar char="•"/>
                        <a:tabLst>
                          <a:tab pos="914400" algn="l"/>
                        </a:tabLst>
                      </a:pPr>
                      <a:r>
                        <a:rPr lang="de-DE" sz="1200">
                          <a:effectLst/>
                        </a:rPr>
                        <a:t>Organisationskonzept</a:t>
                      </a:r>
                      <a:endParaRPr lang="de-AT"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2866028"/>
                  </a:ext>
                </a:extLst>
              </a:tr>
              <a:tr h="0">
                <a:tc>
                  <a:txBody>
                    <a:bodyPr/>
                    <a:lstStyle/>
                    <a:p>
                      <a:pPr marL="742950" lvl="1" indent="-285750" algn="l">
                        <a:lnSpc>
                          <a:spcPct val="150000"/>
                        </a:lnSpc>
                        <a:spcAft>
                          <a:spcPts val="0"/>
                        </a:spcAft>
                        <a:buFont typeface="Times New Roman" panose="02020603050405020304" pitchFamily="18" charset="0"/>
                        <a:buChar char="•"/>
                        <a:tabLst>
                          <a:tab pos="914400" algn="l"/>
                        </a:tabLst>
                      </a:pPr>
                      <a:r>
                        <a:rPr lang="de-DE" sz="1200">
                          <a:effectLst/>
                        </a:rPr>
                        <a:t>Raumkonzept</a:t>
                      </a:r>
                      <a:endParaRPr lang="de-AT"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6247337"/>
                  </a:ext>
                </a:extLst>
              </a:tr>
              <a:tr h="0">
                <a:tc>
                  <a:txBody>
                    <a:bodyPr/>
                    <a:lstStyle/>
                    <a:p>
                      <a:pPr marL="742950" lvl="1" indent="-285750" algn="l">
                        <a:lnSpc>
                          <a:spcPct val="150000"/>
                        </a:lnSpc>
                        <a:spcAft>
                          <a:spcPts val="0"/>
                        </a:spcAft>
                        <a:buFont typeface="Times New Roman" panose="02020603050405020304" pitchFamily="18" charset="0"/>
                        <a:buChar char="•"/>
                        <a:tabLst>
                          <a:tab pos="914400" algn="l"/>
                        </a:tabLst>
                      </a:pPr>
                      <a:r>
                        <a:rPr lang="de-DE" sz="1200">
                          <a:effectLst/>
                        </a:rPr>
                        <a:t>Pädagogisches Grundkonzept</a:t>
                      </a:r>
                      <a:endParaRPr lang="de-AT"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6492760"/>
                  </a:ext>
                </a:extLst>
              </a:tr>
              <a:tr h="0">
                <a:tc>
                  <a:txBody>
                    <a:bodyPr/>
                    <a:lstStyle/>
                    <a:p>
                      <a:pPr marL="342900" lvl="0" indent="-342900" algn="l" fontAlgn="base">
                        <a:lnSpc>
                          <a:spcPct val="150000"/>
                        </a:lnSpc>
                        <a:spcAft>
                          <a:spcPts val="0"/>
                        </a:spcAft>
                        <a:buClr>
                          <a:srgbClr val="44546A"/>
                        </a:buClr>
                        <a:buSzPts val="1100"/>
                        <a:buFont typeface="Webdings" panose="05030102010509060703" pitchFamily="18" charset="2"/>
                        <a:buChar char=""/>
                      </a:pPr>
                      <a:r>
                        <a:rPr lang="de-DE" sz="1200">
                          <a:effectLst/>
                        </a:rPr>
                        <a:t>Pädagogische Konzeption</a:t>
                      </a:r>
                      <a:endParaRPr lang="de-AT"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3132267"/>
                  </a:ext>
                </a:extLst>
              </a:tr>
              <a:tr h="0">
                <a:tc>
                  <a:txBody>
                    <a:bodyPr/>
                    <a:lstStyle/>
                    <a:p>
                      <a:pPr marL="742950" lvl="1" indent="-285750" algn="l">
                        <a:lnSpc>
                          <a:spcPct val="150000"/>
                        </a:lnSpc>
                        <a:spcAft>
                          <a:spcPts val="0"/>
                        </a:spcAft>
                        <a:buFont typeface="Times New Roman" panose="02020603050405020304" pitchFamily="18" charset="0"/>
                        <a:buChar char="•"/>
                        <a:tabLst>
                          <a:tab pos="914400" algn="l"/>
                        </a:tabLst>
                      </a:pPr>
                      <a:r>
                        <a:rPr lang="de-DE" sz="1200">
                          <a:effectLst/>
                        </a:rPr>
                        <a:t>Orientierungsqualität</a:t>
                      </a:r>
                      <a:endParaRPr lang="de-AT"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2173758"/>
                  </a:ext>
                </a:extLst>
              </a:tr>
              <a:tr h="0">
                <a:tc>
                  <a:txBody>
                    <a:bodyPr/>
                    <a:lstStyle/>
                    <a:p>
                      <a:pPr marL="742950" lvl="1" indent="-285750" algn="l">
                        <a:lnSpc>
                          <a:spcPct val="150000"/>
                        </a:lnSpc>
                        <a:spcAft>
                          <a:spcPts val="0"/>
                        </a:spcAft>
                        <a:buFont typeface="Times New Roman" panose="02020603050405020304" pitchFamily="18" charset="0"/>
                        <a:buChar char="•"/>
                        <a:tabLst>
                          <a:tab pos="914400" algn="l"/>
                        </a:tabLst>
                      </a:pPr>
                      <a:r>
                        <a:rPr lang="de-DE" sz="1200">
                          <a:effectLst/>
                        </a:rPr>
                        <a:t>Prozessqualität</a:t>
                      </a:r>
                      <a:endParaRPr lang="de-AT"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6511376"/>
                  </a:ext>
                </a:extLst>
              </a:tr>
              <a:tr h="0">
                <a:tc>
                  <a:txBody>
                    <a:bodyPr/>
                    <a:lstStyle/>
                    <a:p>
                      <a:pPr marL="342900" lvl="0" indent="-342900" algn="l" fontAlgn="base">
                        <a:lnSpc>
                          <a:spcPct val="150000"/>
                        </a:lnSpc>
                        <a:spcAft>
                          <a:spcPts val="0"/>
                        </a:spcAft>
                        <a:buClr>
                          <a:srgbClr val="44546A"/>
                        </a:buClr>
                        <a:buSzPts val="1100"/>
                        <a:buFont typeface="Webdings" panose="05030102010509060703" pitchFamily="18" charset="2"/>
                        <a:buChar char=""/>
                      </a:pPr>
                      <a:r>
                        <a:rPr lang="de-DE" sz="1200">
                          <a:effectLst/>
                        </a:rPr>
                        <a:t>Qualitätssicherung</a:t>
                      </a:r>
                      <a:endParaRPr lang="de-AT"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5831524"/>
                  </a:ext>
                </a:extLst>
              </a:tr>
              <a:tr h="0">
                <a:tc>
                  <a:txBody>
                    <a:bodyPr/>
                    <a:lstStyle/>
                    <a:p>
                      <a:pPr marL="742950" lvl="1" indent="-285750" algn="l">
                        <a:lnSpc>
                          <a:spcPct val="150000"/>
                        </a:lnSpc>
                        <a:spcAft>
                          <a:spcPts val="0"/>
                        </a:spcAft>
                        <a:buFont typeface="Times New Roman" panose="02020603050405020304" pitchFamily="18" charset="0"/>
                        <a:buChar char="•"/>
                        <a:tabLst>
                          <a:tab pos="914400" algn="l"/>
                        </a:tabLst>
                      </a:pPr>
                      <a:r>
                        <a:rPr lang="de-DE" sz="1200">
                          <a:effectLst/>
                        </a:rPr>
                        <a:t>Dokumentation und Fortbildung</a:t>
                      </a:r>
                      <a:endParaRPr lang="de-AT" sz="11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8713369"/>
                  </a:ext>
                </a:extLst>
              </a:tr>
              <a:tr h="0">
                <a:tc>
                  <a:txBody>
                    <a:bodyPr/>
                    <a:lstStyle/>
                    <a:p>
                      <a:pPr marL="342900" lvl="0" indent="-342900" algn="l" fontAlgn="base">
                        <a:lnSpc>
                          <a:spcPct val="150000"/>
                        </a:lnSpc>
                        <a:spcAft>
                          <a:spcPts val="0"/>
                        </a:spcAft>
                        <a:buClr>
                          <a:srgbClr val="44546A"/>
                        </a:buClr>
                        <a:buSzPts val="1100"/>
                        <a:buFont typeface="Webdings" panose="05030102010509060703" pitchFamily="18" charset="2"/>
                        <a:buChar char=""/>
                      </a:pPr>
                      <a:r>
                        <a:rPr lang="de-DE" sz="1200" dirty="0">
                          <a:effectLst/>
                        </a:rPr>
                        <a:t>Literatur und Impressum</a:t>
                      </a:r>
                      <a:endParaRPr lang="de-AT" sz="1100" dirty="0">
                        <a:effectLst/>
                      </a:endParaRPr>
                    </a:p>
                    <a:p>
                      <a:pPr marL="342900" lvl="0" indent="-342900" algn="l">
                        <a:lnSpc>
                          <a:spcPct val="115000"/>
                        </a:lnSpc>
                        <a:spcAft>
                          <a:spcPts val="0"/>
                        </a:spcAft>
                        <a:buFont typeface="Symbol" panose="05050102010706020507" pitchFamily="18" charset="2"/>
                        <a:buChar char=""/>
                      </a:pPr>
                      <a:r>
                        <a:rPr lang="de-DE" sz="1200" dirty="0">
                          <a:effectLst/>
                        </a:rPr>
                        <a:t>Evtl. Dankesworte</a:t>
                      </a:r>
                      <a:endParaRPr lang="de-AT" sz="11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7682065"/>
                  </a:ext>
                </a:extLst>
              </a:tr>
            </a:tbl>
          </a:graphicData>
        </a:graphic>
      </p:graphicFrame>
      <p:sp>
        <p:nvSpPr>
          <p:cNvPr id="7" name="Textplatzhalter 9"/>
          <p:cNvSpPr>
            <a:spLocks noGrp="1"/>
          </p:cNvSpPr>
          <p:nvPr>
            <p:ph type="body" sz="quarter" idx="17"/>
          </p:nvPr>
        </p:nvSpPr>
        <p:spPr>
          <a:xfrm>
            <a:off x="468772" y="3930396"/>
            <a:ext cx="3322940" cy="1536399"/>
          </a:xfrm>
        </p:spPr>
        <p:txBody>
          <a:bodyPr/>
          <a:lstStyle/>
          <a:p>
            <a:r>
              <a:rPr lang="de-AT" sz="1800" b="0" dirty="0"/>
              <a:t>im </a:t>
            </a:r>
            <a:r>
              <a:rPr lang="de-DE" sz="1800" b="0" dirty="0"/>
              <a:t>Handbuch zur Konzeptionserstellung und –</a:t>
            </a:r>
            <a:r>
              <a:rPr lang="de-DE" sz="1800" b="0" dirty="0" err="1"/>
              <a:t>überarbeitung</a:t>
            </a:r>
            <a:r>
              <a:rPr lang="de-DE" sz="1800" b="0" dirty="0"/>
              <a:t> S. 12</a:t>
            </a:r>
            <a:endParaRPr lang="de-AT" sz="1800" b="0" dirty="0"/>
          </a:p>
        </p:txBody>
      </p:sp>
    </p:spTree>
    <p:extLst>
      <p:ext uri="{BB962C8B-B14F-4D97-AF65-F5344CB8AC3E}">
        <p14:creationId xmlns:p14="http://schemas.microsoft.com/office/powerpoint/2010/main" val="3612155006"/>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s sozialpädagogische Konzept"/>
          <p:cNvSpPr txBox="1"/>
          <p:nvPr/>
        </p:nvSpPr>
        <p:spPr>
          <a:xfrm>
            <a:off x="821032" y="1589323"/>
            <a:ext cx="5115594" cy="461665"/>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a:lstStyle>
          <a:p>
            <a:endParaRPr sz="2400" dirty="0"/>
          </a:p>
        </p:txBody>
      </p:sp>
      <p:pic>
        <p:nvPicPr>
          <p:cNvPr id="3" name="Grafik 2"/>
          <p:cNvPicPr>
            <a:picLocks noChangeAspect="1"/>
          </p:cNvPicPr>
          <p:nvPr/>
        </p:nvPicPr>
        <p:blipFill rotWithShape="1">
          <a:blip r:embed="rId3"/>
          <a:srcRect b="27278"/>
          <a:stretch/>
        </p:blipFill>
        <p:spPr>
          <a:xfrm>
            <a:off x="4038600" y="685801"/>
            <a:ext cx="5124450" cy="5410200"/>
          </a:xfrm>
          <a:prstGeom prst="rect">
            <a:avLst/>
          </a:prstGeom>
        </p:spPr>
      </p:pic>
      <p:sp>
        <p:nvSpPr>
          <p:cNvPr id="6" name="Textplatzhalter 9"/>
          <p:cNvSpPr>
            <a:spLocks noGrp="1"/>
          </p:cNvSpPr>
          <p:nvPr>
            <p:ph type="body" sz="quarter" idx="17"/>
          </p:nvPr>
        </p:nvSpPr>
        <p:spPr>
          <a:xfrm>
            <a:off x="487060" y="3398900"/>
            <a:ext cx="3322940" cy="1536399"/>
          </a:xfrm>
        </p:spPr>
        <p:txBody>
          <a:bodyPr/>
          <a:lstStyle/>
          <a:p>
            <a:r>
              <a:rPr lang="de-AT" altLang="de-DE" sz="2400" b="0" dirty="0">
                <a:hlinkClick r:id="rId4"/>
              </a:rPr>
              <a:t>Begutachtungsvorlage</a:t>
            </a:r>
            <a:endParaRPr lang="de-AT" altLang="de-DE" sz="2400" b="0" dirty="0"/>
          </a:p>
          <a:p>
            <a:endParaRPr lang="de-AT" sz="1800" b="0" dirty="0"/>
          </a:p>
          <a:p>
            <a:r>
              <a:rPr lang="de-AT" sz="1800" b="0" dirty="0"/>
              <a:t>im </a:t>
            </a:r>
            <a:r>
              <a:rPr lang="de-DE" sz="1800" b="0" dirty="0"/>
              <a:t>Handbuch zur Konzeptionserstellung und –</a:t>
            </a:r>
            <a:r>
              <a:rPr lang="de-DE" sz="1800" b="0" dirty="0" err="1"/>
              <a:t>überarbeitung</a:t>
            </a:r>
            <a:r>
              <a:rPr lang="de-DE" sz="1800" b="0" dirty="0"/>
              <a:t> S. 23</a:t>
            </a:r>
            <a:endParaRPr lang="de-AT" sz="1800" b="0" dirty="0"/>
          </a:p>
        </p:txBody>
      </p:sp>
    </p:spTree>
    <p:extLst>
      <p:ext uri="{BB962C8B-B14F-4D97-AF65-F5344CB8AC3E}">
        <p14:creationId xmlns:p14="http://schemas.microsoft.com/office/powerpoint/2010/main" val="1899698953"/>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57200" y="2209800"/>
            <a:ext cx="9133416" cy="3579312"/>
          </a:xfrm>
        </p:spPr>
        <p:txBody>
          <a:bodyPr/>
          <a:lstStyle/>
          <a:p>
            <a:r>
              <a:rPr lang="de-AT" dirty="0"/>
              <a:t>Basismappe Kinderschutz </a:t>
            </a:r>
            <a:r>
              <a:rPr lang="de-AT" dirty="0" smtClean="0"/>
              <a:t> -&gt; </a:t>
            </a:r>
            <a:r>
              <a:rPr lang="de-AT" dirty="0"/>
              <a:t>weitere Angebote folgen (ZEKIP-Homepage)</a:t>
            </a:r>
          </a:p>
          <a:p>
            <a:pPr marL="266700" lvl="1" indent="0">
              <a:buNone/>
            </a:pPr>
            <a:endParaRPr lang="de-AT" dirty="0"/>
          </a:p>
          <a:p>
            <a:r>
              <a:rPr lang="de-AT" dirty="0"/>
              <a:t>Kooperationstagung KIGA-VS 	</a:t>
            </a:r>
          </a:p>
          <a:p>
            <a:pPr lvl="1"/>
            <a:r>
              <a:rPr lang="de-AT" dirty="0"/>
              <a:t>5.10. an der PH Salzburg für die Bildungsregion Nord mit dem </a:t>
            </a:r>
            <a:r>
              <a:rPr lang="de-AT" dirty="0" err="1"/>
              <a:t>Tennengau</a:t>
            </a:r>
            <a:r>
              <a:rPr lang="de-AT" dirty="0"/>
              <a:t>  </a:t>
            </a:r>
          </a:p>
          <a:p>
            <a:pPr lvl="1"/>
            <a:r>
              <a:rPr lang="de-AT" dirty="0"/>
              <a:t>12.10.</a:t>
            </a:r>
            <a:r>
              <a:rPr lang="de-AT" b="1" dirty="0"/>
              <a:t> </a:t>
            </a:r>
            <a:r>
              <a:rPr lang="de-AT" dirty="0"/>
              <a:t>in </a:t>
            </a:r>
            <a:r>
              <a:rPr lang="de-AT" smtClean="0"/>
              <a:t>Radstadt</a:t>
            </a:r>
            <a:r>
              <a:rPr lang="de-AT" dirty="0" smtClean="0"/>
              <a:t> für </a:t>
            </a:r>
            <a:r>
              <a:rPr lang="de-AT" dirty="0"/>
              <a:t>die Bildungsregion Süd </a:t>
            </a:r>
          </a:p>
          <a:p>
            <a:pPr marL="0" indent="0">
              <a:buNone/>
            </a:pPr>
            <a:r>
              <a:rPr lang="de-AT" dirty="0"/>
              <a:t>  jeweils von 14:30 Uhr bis 17:30 Uhr</a:t>
            </a:r>
          </a:p>
          <a:p>
            <a:pPr marL="0" indent="0">
              <a:buNone/>
            </a:pPr>
            <a:endParaRPr lang="de-AT" dirty="0"/>
          </a:p>
          <a:p>
            <a:pPr marL="0" indent="0">
              <a:buNone/>
            </a:pPr>
            <a:endParaRPr lang="de-AT" dirty="0"/>
          </a:p>
          <a:p>
            <a:endParaRPr lang="de-AT" dirty="0"/>
          </a:p>
        </p:txBody>
      </p:sp>
      <p:sp>
        <p:nvSpPr>
          <p:cNvPr id="6" name="Rechteck 5"/>
          <p:cNvSpPr/>
          <p:nvPr/>
        </p:nvSpPr>
        <p:spPr>
          <a:xfrm>
            <a:off x="457200" y="762000"/>
            <a:ext cx="9220200" cy="707886"/>
          </a:xfrm>
          <a:prstGeom prst="rect">
            <a:avLst/>
          </a:prstGeom>
        </p:spPr>
        <p:txBody>
          <a:bodyPr wrap="square">
            <a:spAutoFit/>
          </a:bodyPr>
          <a:lstStyle/>
          <a:p>
            <a:pPr defTabSz="457200"/>
            <a:r>
              <a:rPr lang="de-AT" sz="4000" dirty="0"/>
              <a:t>AUSBLICK</a:t>
            </a:r>
          </a:p>
        </p:txBody>
      </p:sp>
    </p:spTree>
    <p:extLst>
      <p:ext uri="{BB962C8B-B14F-4D97-AF65-F5344CB8AC3E}">
        <p14:creationId xmlns:p14="http://schemas.microsoft.com/office/powerpoint/2010/main" val="3840267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57200" y="1752600"/>
            <a:ext cx="9133416" cy="3579312"/>
          </a:xfrm>
        </p:spPr>
        <p:txBody>
          <a:bodyPr/>
          <a:lstStyle/>
          <a:p>
            <a:pPr marL="0" indent="0">
              <a:buNone/>
            </a:pPr>
            <a:endParaRPr lang="de-AT" dirty="0"/>
          </a:p>
          <a:p>
            <a:pPr marL="0" indent="0">
              <a:buNone/>
            </a:pPr>
            <a:endParaRPr lang="de-AT" dirty="0"/>
          </a:p>
          <a:p>
            <a:pPr marL="0" indent="0">
              <a:buNone/>
            </a:pPr>
            <a:r>
              <a:rPr lang="de-AT" dirty="0"/>
              <a:t>Empfehlung für Teilnahme an:</a:t>
            </a:r>
          </a:p>
          <a:p>
            <a:r>
              <a:rPr lang="de-AT" dirty="0"/>
              <a:t>„Kindertagesheimstatistik-Schulung“: </a:t>
            </a:r>
          </a:p>
          <a:p>
            <a:pPr lvl="1"/>
            <a:r>
              <a:rPr lang="de-AT" dirty="0"/>
              <a:t>11.10.2023: 13:00 bis 16:00</a:t>
            </a:r>
          </a:p>
          <a:p>
            <a:pPr lvl="1"/>
            <a:endParaRPr lang="de-AT" dirty="0"/>
          </a:p>
          <a:p>
            <a:pPr marL="179388" lvl="1" defTabSz="179388">
              <a:buFont typeface="Wingdings" panose="05000000000000000000" pitchFamily="2" charset="2"/>
              <a:buChar char="§"/>
            </a:pPr>
            <a:r>
              <a:rPr lang="de-AT" dirty="0"/>
              <a:t>Kindertagesheimstatistik Bereich Sprache/</a:t>
            </a:r>
            <a:r>
              <a:rPr lang="de-AT" dirty="0" err="1"/>
              <a:t>Sprachstandsfeststellung</a:t>
            </a:r>
            <a:endParaRPr lang="de-AT" dirty="0"/>
          </a:p>
          <a:p>
            <a:pPr lvl="1"/>
            <a:r>
              <a:rPr lang="de-AT" dirty="0" smtClean="0"/>
              <a:t>09.10.2023</a:t>
            </a:r>
            <a:r>
              <a:rPr lang="de-AT" dirty="0"/>
              <a:t>: 13:30 bis 15:00</a:t>
            </a:r>
          </a:p>
        </p:txBody>
      </p:sp>
      <p:sp>
        <p:nvSpPr>
          <p:cNvPr id="6" name="Rechteck 5"/>
          <p:cNvSpPr/>
          <p:nvPr/>
        </p:nvSpPr>
        <p:spPr>
          <a:xfrm>
            <a:off x="457200" y="762000"/>
            <a:ext cx="9220200" cy="707886"/>
          </a:xfrm>
          <a:prstGeom prst="rect">
            <a:avLst/>
          </a:prstGeom>
        </p:spPr>
        <p:txBody>
          <a:bodyPr wrap="square">
            <a:spAutoFit/>
          </a:bodyPr>
          <a:lstStyle/>
          <a:p>
            <a:pPr defTabSz="457200"/>
            <a:r>
              <a:rPr lang="de-AT" sz="4000" dirty="0"/>
              <a:t>AUSBLICK</a:t>
            </a:r>
          </a:p>
        </p:txBody>
      </p:sp>
    </p:spTree>
    <p:extLst>
      <p:ext uri="{BB962C8B-B14F-4D97-AF65-F5344CB8AC3E}">
        <p14:creationId xmlns:p14="http://schemas.microsoft.com/office/powerpoint/2010/main" val="115922483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AT" dirty="0"/>
              <a:t>Vielen Dank für Ihre Aufmerksamkeit!</a:t>
            </a:r>
          </a:p>
        </p:txBody>
      </p:sp>
      <p:sp>
        <p:nvSpPr>
          <p:cNvPr id="4" name="Datumsplatzhalter 3"/>
          <p:cNvSpPr>
            <a:spLocks noGrp="1"/>
          </p:cNvSpPr>
          <p:nvPr>
            <p:ph type="dt" sz="half" idx="10"/>
          </p:nvPr>
        </p:nvSpPr>
        <p:spPr/>
        <p:txBody>
          <a:bodyPr/>
          <a:lstStyle/>
          <a:p>
            <a:pPr>
              <a:defRPr/>
            </a:pPr>
            <a:fld id="{E1707FCB-8ED3-46CB-9056-9E0B7BAC0E34}" type="datetime1">
              <a:rPr lang="de-AT" smtClean="0"/>
              <a:t>14.06.2023</a:t>
            </a:fld>
            <a:endParaRPr lang="de-AT"/>
          </a:p>
        </p:txBody>
      </p:sp>
      <p:sp>
        <p:nvSpPr>
          <p:cNvPr id="6" name="Foliennummernplatzhalter 5"/>
          <p:cNvSpPr>
            <a:spLocks noGrp="1"/>
          </p:cNvSpPr>
          <p:nvPr>
            <p:ph type="sldNum" sz="quarter" idx="12"/>
          </p:nvPr>
        </p:nvSpPr>
        <p:spPr/>
        <p:txBody>
          <a:bodyPr/>
          <a:lstStyle/>
          <a:p>
            <a:pPr>
              <a:defRPr/>
            </a:pPr>
            <a:fld id="{586AF131-0183-4629-A1D0-A222F5E87341}" type="slidenum">
              <a:rPr lang="de-AT" smtClean="0"/>
              <a:pPr>
                <a:defRPr/>
              </a:pPr>
              <a:t>49</a:t>
            </a:fld>
            <a:endParaRPr lang="de-AT"/>
          </a:p>
        </p:txBody>
      </p:sp>
      <p:pic>
        <p:nvPicPr>
          <p:cNvPr id="1026"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2033238"/>
            <a:ext cx="2438400" cy="365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83956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57200" y="762000"/>
            <a:ext cx="9220200" cy="707886"/>
          </a:xfrm>
          <a:prstGeom prst="rect">
            <a:avLst/>
          </a:prstGeom>
        </p:spPr>
        <p:txBody>
          <a:bodyPr wrap="square">
            <a:spAutoFit/>
          </a:bodyPr>
          <a:lstStyle/>
          <a:p>
            <a:pPr defTabSz="457200"/>
            <a:r>
              <a:rPr lang="de-AT" sz="4000" dirty="0"/>
              <a:t>HOMEPAGE</a:t>
            </a:r>
          </a:p>
        </p:txBody>
      </p:sp>
      <p:pic>
        <p:nvPicPr>
          <p:cNvPr id="2" name="Grafik 1"/>
          <p:cNvPicPr>
            <a:picLocks noChangeAspect="1"/>
          </p:cNvPicPr>
          <p:nvPr/>
        </p:nvPicPr>
        <p:blipFill>
          <a:blip r:embed="rId3"/>
          <a:stretch>
            <a:fillRect/>
          </a:stretch>
        </p:blipFill>
        <p:spPr>
          <a:xfrm>
            <a:off x="1066800" y="1752600"/>
            <a:ext cx="7772400" cy="4676775"/>
          </a:xfrm>
          <a:prstGeom prst="rect">
            <a:avLst/>
          </a:prstGeom>
        </p:spPr>
      </p:pic>
    </p:spTree>
    <p:extLst>
      <p:ext uri="{BB962C8B-B14F-4D97-AF65-F5344CB8AC3E}">
        <p14:creationId xmlns:p14="http://schemas.microsoft.com/office/powerpoint/2010/main" val="426476696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0"/>
          </p:nvPr>
        </p:nvSpPr>
        <p:spPr>
          <a:xfrm>
            <a:off x="467784" y="3060000"/>
            <a:ext cx="4056987" cy="3579312"/>
          </a:xfrm>
        </p:spPr>
        <p:txBody>
          <a:bodyPr/>
          <a:lstStyle/>
          <a:p>
            <a:pPr marL="0" indent="0">
              <a:buNone/>
            </a:pPr>
            <a:r>
              <a:rPr lang="de-AT" dirty="0"/>
              <a:t> </a:t>
            </a:r>
          </a:p>
        </p:txBody>
      </p:sp>
      <p:sp>
        <p:nvSpPr>
          <p:cNvPr id="9" name="Textplatzhalter 8"/>
          <p:cNvSpPr>
            <a:spLocks noGrp="1"/>
          </p:cNvSpPr>
          <p:nvPr>
            <p:ph type="body" sz="quarter" idx="16"/>
          </p:nvPr>
        </p:nvSpPr>
        <p:spPr>
          <a:xfrm>
            <a:off x="4451267" y="3060000"/>
            <a:ext cx="5149010" cy="3579312"/>
          </a:xfrm>
        </p:spPr>
        <p:txBody>
          <a:bodyPr/>
          <a:lstStyle/>
          <a:p>
            <a:pPr marL="0" indent="0">
              <a:buNone/>
            </a:pPr>
            <a:r>
              <a:rPr lang="de-AT" dirty="0"/>
              <a:t> </a:t>
            </a:r>
          </a:p>
        </p:txBody>
      </p:sp>
      <p:sp>
        <p:nvSpPr>
          <p:cNvPr id="8" name="Textplatzhalter 7"/>
          <p:cNvSpPr>
            <a:spLocks noGrp="1"/>
          </p:cNvSpPr>
          <p:nvPr>
            <p:ph type="body" sz="quarter" idx="13"/>
          </p:nvPr>
        </p:nvSpPr>
        <p:spPr/>
        <p:txBody>
          <a:bodyPr/>
          <a:lstStyle/>
          <a:p>
            <a:r>
              <a:rPr lang="de-AT" kern="0" dirty="0"/>
              <a:t>Juristinnen</a:t>
            </a:r>
          </a:p>
        </p:txBody>
      </p:sp>
      <p:sp>
        <p:nvSpPr>
          <p:cNvPr id="11" name="Textplatzhalter 10"/>
          <p:cNvSpPr>
            <a:spLocks noGrp="1"/>
          </p:cNvSpPr>
          <p:nvPr>
            <p:ph type="body" sz="quarter" idx="17"/>
          </p:nvPr>
        </p:nvSpPr>
        <p:spPr/>
        <p:txBody>
          <a:bodyPr/>
          <a:lstStyle/>
          <a:p>
            <a:pPr algn="ctr"/>
            <a:r>
              <a:rPr lang="de-AT" altLang="de-DE" dirty="0"/>
              <a:t>Referatsleiterin</a:t>
            </a:r>
          </a:p>
        </p:txBody>
      </p:sp>
      <p:sp>
        <p:nvSpPr>
          <p:cNvPr id="3" name="Fußzeilenplatzhalter 2"/>
          <p:cNvSpPr>
            <a:spLocks noGrp="1"/>
          </p:cNvSpPr>
          <p:nvPr>
            <p:ph type="ftr" sz="quarter" idx="4294967295"/>
          </p:nvPr>
        </p:nvSpPr>
        <p:spPr>
          <a:xfrm>
            <a:off x="0" y="6245225"/>
            <a:ext cx="3136900" cy="476250"/>
          </a:xfrm>
          <a:prstGeom prst="rect">
            <a:avLst/>
          </a:prstGeom>
        </p:spPr>
        <p:txBody>
          <a:bodyPr/>
          <a:lstStyle/>
          <a:p>
            <a:pPr>
              <a:defRPr/>
            </a:pPr>
            <a:r>
              <a:rPr lang="de-DE" sz="900" dirty="0"/>
              <a:t>Referat Elementarbildung, Kinderbetreuung</a:t>
            </a:r>
          </a:p>
        </p:txBody>
      </p:sp>
      <p:sp>
        <p:nvSpPr>
          <p:cNvPr id="14" name="Text Box 26"/>
          <p:cNvSpPr txBox="1">
            <a:spLocks noChangeArrowheads="1"/>
          </p:cNvSpPr>
          <p:nvPr/>
        </p:nvSpPr>
        <p:spPr bwMode="auto">
          <a:xfrm>
            <a:off x="1194495" y="5166211"/>
            <a:ext cx="2281157" cy="46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74" tIns="33787" rIns="67574" bIns="33787">
            <a:spAutoFit/>
          </a:bodyPr>
          <a:lstStyle>
            <a:lvl1pPr defTabSz="676275">
              <a:spcBef>
                <a:spcPct val="20000"/>
              </a:spcBef>
              <a:buChar char="•"/>
              <a:defRPr sz="2400">
                <a:solidFill>
                  <a:schemeClr val="tx1"/>
                </a:solidFill>
                <a:latin typeface="Arial" charset="0"/>
              </a:defRPr>
            </a:lvl1pPr>
            <a:lvl2pPr marL="742950" indent="-285750" defTabSz="676275">
              <a:spcBef>
                <a:spcPct val="20000"/>
              </a:spcBef>
              <a:buChar char="–"/>
              <a:defRPr sz="2100">
                <a:solidFill>
                  <a:schemeClr val="tx1"/>
                </a:solidFill>
                <a:latin typeface="Arial" charset="0"/>
              </a:defRPr>
            </a:lvl2pPr>
            <a:lvl3pPr marL="1143000" indent="-228600" defTabSz="676275">
              <a:spcBef>
                <a:spcPct val="20000"/>
              </a:spcBef>
              <a:buChar char="•"/>
              <a:defRPr>
                <a:solidFill>
                  <a:schemeClr val="tx1"/>
                </a:solidFill>
                <a:latin typeface="Arial" charset="0"/>
              </a:defRPr>
            </a:lvl3pPr>
            <a:lvl4pPr marL="1600200" indent="-228600" defTabSz="676275">
              <a:spcBef>
                <a:spcPct val="20000"/>
              </a:spcBef>
              <a:buChar char="–"/>
              <a:defRPr sz="1500">
                <a:solidFill>
                  <a:schemeClr val="tx1"/>
                </a:solidFill>
                <a:latin typeface="Arial" charset="0"/>
              </a:defRPr>
            </a:lvl4pPr>
            <a:lvl5pPr marL="2057400" indent="-228600" defTabSz="676275">
              <a:spcBef>
                <a:spcPct val="20000"/>
              </a:spcBef>
              <a:buChar char="»"/>
              <a:defRPr sz="1500">
                <a:solidFill>
                  <a:schemeClr val="tx1"/>
                </a:solidFill>
                <a:latin typeface="Arial" charset="0"/>
              </a:defRPr>
            </a:lvl5pPr>
            <a:lvl6pPr marL="2514600" indent="-228600" defTabSz="676275" eaLnBrk="0" fontAlgn="base" hangingPunct="0">
              <a:spcBef>
                <a:spcPct val="20000"/>
              </a:spcBef>
              <a:spcAft>
                <a:spcPct val="0"/>
              </a:spcAft>
              <a:buChar char="»"/>
              <a:defRPr sz="1500">
                <a:solidFill>
                  <a:schemeClr val="tx1"/>
                </a:solidFill>
                <a:latin typeface="Arial" charset="0"/>
              </a:defRPr>
            </a:lvl6pPr>
            <a:lvl7pPr marL="2971800" indent="-228600" defTabSz="676275" eaLnBrk="0" fontAlgn="base" hangingPunct="0">
              <a:spcBef>
                <a:spcPct val="20000"/>
              </a:spcBef>
              <a:spcAft>
                <a:spcPct val="0"/>
              </a:spcAft>
              <a:buChar char="»"/>
              <a:defRPr sz="1500">
                <a:solidFill>
                  <a:schemeClr val="tx1"/>
                </a:solidFill>
                <a:latin typeface="Arial" charset="0"/>
              </a:defRPr>
            </a:lvl7pPr>
            <a:lvl8pPr marL="3429000" indent="-228600" defTabSz="676275" eaLnBrk="0" fontAlgn="base" hangingPunct="0">
              <a:spcBef>
                <a:spcPct val="20000"/>
              </a:spcBef>
              <a:spcAft>
                <a:spcPct val="0"/>
              </a:spcAft>
              <a:buChar char="»"/>
              <a:defRPr sz="1500">
                <a:solidFill>
                  <a:schemeClr val="tx1"/>
                </a:solidFill>
                <a:latin typeface="Arial" charset="0"/>
              </a:defRPr>
            </a:lvl8pPr>
            <a:lvl9pPr marL="3886200" indent="-228600" defTabSz="676275" eaLnBrk="0" fontAlgn="base" hangingPunct="0">
              <a:spcBef>
                <a:spcPct val="20000"/>
              </a:spcBef>
              <a:spcAft>
                <a:spcPct val="0"/>
              </a:spcAft>
              <a:buChar char="»"/>
              <a:defRPr sz="1500">
                <a:solidFill>
                  <a:schemeClr val="tx1"/>
                </a:solidFill>
                <a:latin typeface="Arial" charset="0"/>
              </a:defRPr>
            </a:lvl9pPr>
          </a:lstStyle>
          <a:p>
            <a:pPr algn="ctr" eaLnBrk="1" hangingPunct="1">
              <a:spcBef>
                <a:spcPct val="0"/>
              </a:spcBef>
              <a:buFontTx/>
              <a:buNone/>
            </a:pPr>
            <a:r>
              <a:rPr lang="de-DE" altLang="de-DE" sz="1400" dirty="0"/>
              <a:t> </a:t>
            </a:r>
            <a:r>
              <a:rPr lang="de-DE" altLang="de-DE" sz="1200" dirty="0"/>
              <a:t>HR </a:t>
            </a:r>
            <a:r>
              <a:rPr lang="de-DE" altLang="de-DE" sz="1200" dirty="0" err="1"/>
              <a:t>Mag.</a:t>
            </a:r>
            <a:r>
              <a:rPr lang="de-DE" altLang="de-DE" sz="1200" baseline="30000" dirty="0" err="1"/>
              <a:t>a</a:t>
            </a:r>
            <a:r>
              <a:rPr lang="de-DE" altLang="de-DE" sz="1200" dirty="0"/>
              <a:t> Ulrike </a:t>
            </a:r>
            <a:r>
              <a:rPr lang="de-DE" altLang="de-DE" sz="1200" b="1" dirty="0"/>
              <a:t>Kendlbacher </a:t>
            </a:r>
            <a:r>
              <a:rPr lang="de-DE" altLang="de-DE" sz="1200" dirty="0"/>
              <a:t>MIM</a:t>
            </a:r>
          </a:p>
        </p:txBody>
      </p:sp>
      <p:pic>
        <p:nvPicPr>
          <p:cNvPr id="1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19040"/>
          <a:stretch/>
        </p:blipFill>
        <p:spPr bwMode="auto">
          <a:xfrm>
            <a:off x="1266905" y="3060000"/>
            <a:ext cx="2328861"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26"/>
          <p:cNvSpPr txBox="1">
            <a:spLocks noChangeArrowheads="1"/>
          </p:cNvSpPr>
          <p:nvPr/>
        </p:nvSpPr>
        <p:spPr bwMode="auto">
          <a:xfrm>
            <a:off x="4326815" y="5181600"/>
            <a:ext cx="1900157" cy="43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74" tIns="33787" rIns="67574" bIns="33787">
            <a:spAutoFit/>
          </a:bodyPr>
          <a:lstStyle>
            <a:lvl1pPr defTabSz="676275">
              <a:spcBef>
                <a:spcPct val="20000"/>
              </a:spcBef>
              <a:buChar char="•"/>
              <a:defRPr sz="2400">
                <a:solidFill>
                  <a:schemeClr val="tx1"/>
                </a:solidFill>
                <a:latin typeface="Arial" charset="0"/>
              </a:defRPr>
            </a:lvl1pPr>
            <a:lvl2pPr marL="742950" indent="-285750" defTabSz="676275">
              <a:spcBef>
                <a:spcPct val="20000"/>
              </a:spcBef>
              <a:buChar char="–"/>
              <a:defRPr sz="2100">
                <a:solidFill>
                  <a:schemeClr val="tx1"/>
                </a:solidFill>
                <a:latin typeface="Arial" charset="0"/>
              </a:defRPr>
            </a:lvl2pPr>
            <a:lvl3pPr marL="1143000" indent="-228600" defTabSz="676275">
              <a:spcBef>
                <a:spcPct val="20000"/>
              </a:spcBef>
              <a:buChar char="•"/>
              <a:defRPr>
                <a:solidFill>
                  <a:schemeClr val="tx1"/>
                </a:solidFill>
                <a:latin typeface="Arial" charset="0"/>
              </a:defRPr>
            </a:lvl3pPr>
            <a:lvl4pPr marL="1600200" indent="-228600" defTabSz="676275">
              <a:spcBef>
                <a:spcPct val="20000"/>
              </a:spcBef>
              <a:buChar char="–"/>
              <a:defRPr sz="1500">
                <a:solidFill>
                  <a:schemeClr val="tx1"/>
                </a:solidFill>
                <a:latin typeface="Arial" charset="0"/>
              </a:defRPr>
            </a:lvl4pPr>
            <a:lvl5pPr marL="2057400" indent="-228600" defTabSz="676275">
              <a:spcBef>
                <a:spcPct val="20000"/>
              </a:spcBef>
              <a:buChar char="»"/>
              <a:defRPr sz="1500">
                <a:solidFill>
                  <a:schemeClr val="tx1"/>
                </a:solidFill>
                <a:latin typeface="Arial" charset="0"/>
              </a:defRPr>
            </a:lvl5pPr>
            <a:lvl6pPr marL="2514600" indent="-228600" defTabSz="676275" eaLnBrk="0" fontAlgn="base" hangingPunct="0">
              <a:spcBef>
                <a:spcPct val="20000"/>
              </a:spcBef>
              <a:spcAft>
                <a:spcPct val="0"/>
              </a:spcAft>
              <a:buChar char="»"/>
              <a:defRPr sz="1500">
                <a:solidFill>
                  <a:schemeClr val="tx1"/>
                </a:solidFill>
                <a:latin typeface="Arial" charset="0"/>
              </a:defRPr>
            </a:lvl6pPr>
            <a:lvl7pPr marL="2971800" indent="-228600" defTabSz="676275" eaLnBrk="0" fontAlgn="base" hangingPunct="0">
              <a:spcBef>
                <a:spcPct val="20000"/>
              </a:spcBef>
              <a:spcAft>
                <a:spcPct val="0"/>
              </a:spcAft>
              <a:buChar char="»"/>
              <a:defRPr sz="1500">
                <a:solidFill>
                  <a:schemeClr val="tx1"/>
                </a:solidFill>
                <a:latin typeface="Arial" charset="0"/>
              </a:defRPr>
            </a:lvl7pPr>
            <a:lvl8pPr marL="3429000" indent="-228600" defTabSz="676275" eaLnBrk="0" fontAlgn="base" hangingPunct="0">
              <a:spcBef>
                <a:spcPct val="20000"/>
              </a:spcBef>
              <a:spcAft>
                <a:spcPct val="0"/>
              </a:spcAft>
              <a:buChar char="»"/>
              <a:defRPr sz="1500">
                <a:solidFill>
                  <a:schemeClr val="tx1"/>
                </a:solidFill>
                <a:latin typeface="Arial" charset="0"/>
              </a:defRPr>
            </a:lvl8pPr>
            <a:lvl9pPr marL="3886200" indent="-228600" defTabSz="676275" eaLnBrk="0" fontAlgn="base" hangingPunct="0">
              <a:spcBef>
                <a:spcPct val="20000"/>
              </a:spcBef>
              <a:spcAft>
                <a:spcPct val="0"/>
              </a:spcAft>
              <a:buChar char="»"/>
              <a:defRPr sz="1500">
                <a:solidFill>
                  <a:schemeClr val="tx1"/>
                </a:solidFill>
                <a:latin typeface="Arial" charset="0"/>
              </a:defRPr>
            </a:lvl9pPr>
          </a:lstStyle>
          <a:p>
            <a:pPr lvl="0" algn="ctr" defTabSz="914400" eaLnBrk="1" hangingPunct="1">
              <a:spcBef>
                <a:spcPct val="0"/>
              </a:spcBef>
              <a:buNone/>
            </a:pPr>
            <a:r>
              <a:rPr lang="de-DE" altLang="de-DE" sz="1200" dirty="0" err="1"/>
              <a:t>Mag.</a:t>
            </a:r>
            <a:r>
              <a:rPr lang="de-DE" altLang="de-DE" sz="1200" baseline="30000" dirty="0" err="1"/>
              <a:t>a</a:t>
            </a:r>
            <a:r>
              <a:rPr lang="de-DE" altLang="de-DE" sz="1200" dirty="0"/>
              <a:t> </a:t>
            </a:r>
            <a:r>
              <a:rPr lang="de-DE" altLang="de-DE" sz="1200" dirty="0">
                <a:solidFill>
                  <a:srgbClr val="000000"/>
                </a:solidFill>
              </a:rPr>
              <a:t>jur. Dr.</a:t>
            </a:r>
            <a:r>
              <a:rPr lang="de-DE" altLang="de-DE" sz="1200" baseline="30000" dirty="0">
                <a:solidFill>
                  <a:srgbClr val="000000"/>
                </a:solidFill>
              </a:rPr>
              <a:t>in</a:t>
            </a:r>
            <a:r>
              <a:rPr lang="de-DE" altLang="de-DE" sz="1200" dirty="0">
                <a:solidFill>
                  <a:srgbClr val="000000"/>
                </a:solidFill>
              </a:rPr>
              <a:t> jur. Sabine </a:t>
            </a:r>
            <a:r>
              <a:rPr lang="de-DE" altLang="de-DE" sz="1200" b="1" dirty="0">
                <a:solidFill>
                  <a:srgbClr val="000000"/>
                </a:solidFill>
              </a:rPr>
              <a:t>Hohensinn</a:t>
            </a:r>
            <a:endParaRPr lang="de-DE" altLang="de-DE" sz="1200" b="1" dirty="0"/>
          </a:p>
        </p:txBody>
      </p:sp>
      <p:pic>
        <p:nvPicPr>
          <p:cNvPr id="17" name="Grafik 16"/>
          <p:cNvPicPr>
            <a:picLocks noChangeAspect="1"/>
          </p:cNvPicPr>
          <p:nvPr/>
        </p:nvPicPr>
        <p:blipFill rotWithShape="1">
          <a:blip r:embed="rId4"/>
          <a:srcRect l="9524" t="5033" r="9524" b="7225"/>
          <a:stretch/>
        </p:blipFill>
        <p:spPr>
          <a:xfrm>
            <a:off x="7140805" y="3053536"/>
            <a:ext cx="1367449" cy="1930514"/>
          </a:xfrm>
          <a:prstGeom prst="rect">
            <a:avLst/>
          </a:prstGeom>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310259" y="3274514"/>
            <a:ext cx="1924051" cy="1495030"/>
          </a:xfrm>
          <a:prstGeom prst="rect">
            <a:avLst/>
          </a:prstGeom>
        </p:spPr>
      </p:pic>
      <p:sp>
        <p:nvSpPr>
          <p:cNvPr id="12" name="Text Box 26"/>
          <p:cNvSpPr txBox="1">
            <a:spLocks noChangeArrowheads="1"/>
          </p:cNvSpPr>
          <p:nvPr/>
        </p:nvSpPr>
        <p:spPr bwMode="auto">
          <a:xfrm>
            <a:off x="6773046" y="5185697"/>
            <a:ext cx="2281157" cy="43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74" tIns="33787" rIns="67574" bIns="33787">
            <a:spAutoFit/>
          </a:bodyPr>
          <a:lstStyle>
            <a:lvl1pPr defTabSz="676275">
              <a:spcBef>
                <a:spcPct val="20000"/>
              </a:spcBef>
              <a:buChar char="•"/>
              <a:defRPr sz="2400">
                <a:solidFill>
                  <a:schemeClr val="tx1"/>
                </a:solidFill>
                <a:latin typeface="Arial" charset="0"/>
              </a:defRPr>
            </a:lvl1pPr>
            <a:lvl2pPr marL="742950" indent="-285750" defTabSz="676275">
              <a:spcBef>
                <a:spcPct val="20000"/>
              </a:spcBef>
              <a:buChar char="–"/>
              <a:defRPr sz="2100">
                <a:solidFill>
                  <a:schemeClr val="tx1"/>
                </a:solidFill>
                <a:latin typeface="Arial" charset="0"/>
              </a:defRPr>
            </a:lvl2pPr>
            <a:lvl3pPr marL="1143000" indent="-228600" defTabSz="676275">
              <a:spcBef>
                <a:spcPct val="20000"/>
              </a:spcBef>
              <a:buChar char="•"/>
              <a:defRPr>
                <a:solidFill>
                  <a:schemeClr val="tx1"/>
                </a:solidFill>
                <a:latin typeface="Arial" charset="0"/>
              </a:defRPr>
            </a:lvl3pPr>
            <a:lvl4pPr marL="1600200" indent="-228600" defTabSz="676275">
              <a:spcBef>
                <a:spcPct val="20000"/>
              </a:spcBef>
              <a:buChar char="–"/>
              <a:defRPr sz="1500">
                <a:solidFill>
                  <a:schemeClr val="tx1"/>
                </a:solidFill>
                <a:latin typeface="Arial" charset="0"/>
              </a:defRPr>
            </a:lvl4pPr>
            <a:lvl5pPr marL="2057400" indent="-228600" defTabSz="676275">
              <a:spcBef>
                <a:spcPct val="20000"/>
              </a:spcBef>
              <a:buChar char="»"/>
              <a:defRPr sz="1500">
                <a:solidFill>
                  <a:schemeClr val="tx1"/>
                </a:solidFill>
                <a:latin typeface="Arial" charset="0"/>
              </a:defRPr>
            </a:lvl5pPr>
            <a:lvl6pPr marL="2514600" indent="-228600" defTabSz="676275" eaLnBrk="0" fontAlgn="base" hangingPunct="0">
              <a:spcBef>
                <a:spcPct val="20000"/>
              </a:spcBef>
              <a:spcAft>
                <a:spcPct val="0"/>
              </a:spcAft>
              <a:buChar char="»"/>
              <a:defRPr sz="1500">
                <a:solidFill>
                  <a:schemeClr val="tx1"/>
                </a:solidFill>
                <a:latin typeface="Arial" charset="0"/>
              </a:defRPr>
            </a:lvl6pPr>
            <a:lvl7pPr marL="2971800" indent="-228600" defTabSz="676275" eaLnBrk="0" fontAlgn="base" hangingPunct="0">
              <a:spcBef>
                <a:spcPct val="20000"/>
              </a:spcBef>
              <a:spcAft>
                <a:spcPct val="0"/>
              </a:spcAft>
              <a:buChar char="»"/>
              <a:defRPr sz="1500">
                <a:solidFill>
                  <a:schemeClr val="tx1"/>
                </a:solidFill>
                <a:latin typeface="Arial" charset="0"/>
              </a:defRPr>
            </a:lvl7pPr>
            <a:lvl8pPr marL="3429000" indent="-228600" defTabSz="676275" eaLnBrk="0" fontAlgn="base" hangingPunct="0">
              <a:spcBef>
                <a:spcPct val="20000"/>
              </a:spcBef>
              <a:spcAft>
                <a:spcPct val="0"/>
              </a:spcAft>
              <a:buChar char="»"/>
              <a:defRPr sz="1500">
                <a:solidFill>
                  <a:schemeClr val="tx1"/>
                </a:solidFill>
                <a:latin typeface="Arial" charset="0"/>
              </a:defRPr>
            </a:lvl8pPr>
            <a:lvl9pPr marL="3886200" indent="-228600" defTabSz="676275" eaLnBrk="0" fontAlgn="base" hangingPunct="0">
              <a:spcBef>
                <a:spcPct val="20000"/>
              </a:spcBef>
              <a:spcAft>
                <a:spcPct val="0"/>
              </a:spcAft>
              <a:buChar char="»"/>
              <a:defRPr sz="1500">
                <a:solidFill>
                  <a:schemeClr val="tx1"/>
                </a:solidFill>
                <a:latin typeface="Arial" charset="0"/>
              </a:defRPr>
            </a:lvl9pPr>
          </a:lstStyle>
          <a:p>
            <a:pPr algn="ctr" eaLnBrk="1" hangingPunct="1">
              <a:spcBef>
                <a:spcPct val="0"/>
              </a:spcBef>
              <a:buFontTx/>
              <a:buNone/>
            </a:pPr>
            <a:r>
              <a:rPr lang="de-DE" altLang="de-DE" sz="1200" dirty="0" err="1">
                <a:solidFill>
                  <a:srgbClr val="000000"/>
                </a:solidFill>
              </a:rPr>
              <a:t>Mag.a</a:t>
            </a:r>
            <a:r>
              <a:rPr lang="de-DE" altLang="de-DE" sz="1200" dirty="0">
                <a:solidFill>
                  <a:srgbClr val="000000"/>
                </a:solidFill>
              </a:rPr>
              <a:t>  jur. Dr.in  jur. Monika </a:t>
            </a:r>
            <a:r>
              <a:rPr lang="de-DE" altLang="de-DE" sz="1200" b="1" dirty="0">
                <a:solidFill>
                  <a:srgbClr val="000000"/>
                </a:solidFill>
              </a:rPr>
              <a:t>Helmberg</a:t>
            </a:r>
          </a:p>
        </p:txBody>
      </p:sp>
      <p:sp>
        <p:nvSpPr>
          <p:cNvPr id="4" name="Rechteck 3"/>
          <p:cNvSpPr/>
          <p:nvPr/>
        </p:nvSpPr>
        <p:spPr>
          <a:xfrm>
            <a:off x="660400" y="425857"/>
            <a:ext cx="4953000" cy="1092607"/>
          </a:xfrm>
          <a:prstGeom prst="rect">
            <a:avLst/>
          </a:prstGeom>
        </p:spPr>
        <p:txBody>
          <a:bodyPr>
            <a:spAutoFit/>
          </a:bodyPr>
          <a:lstStyle/>
          <a:p>
            <a:r>
              <a:rPr lang="de-AT" dirty="0">
                <a:hlinkClick r:id="rId6"/>
              </a:rPr>
              <a:t>Team</a:t>
            </a:r>
            <a:endParaRPr lang="de-AT"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3060000"/>
            <a:ext cx="8904816" cy="2274000"/>
          </a:xfrm>
        </p:spPr>
        <p:txBody>
          <a:bodyPr/>
          <a:lstStyle/>
          <a:p>
            <a:r>
              <a:rPr lang="de-AT" dirty="0"/>
              <a:t>Naila Ciocan (DW -5415)</a:t>
            </a:r>
          </a:p>
          <a:p>
            <a:r>
              <a:rPr lang="de-AT" dirty="0"/>
              <a:t>Christine Jessner (DW -2698)</a:t>
            </a:r>
          </a:p>
          <a:p>
            <a:r>
              <a:rPr lang="de-AT" dirty="0"/>
              <a:t>Belinda </a:t>
            </a:r>
            <a:r>
              <a:rPr lang="de-AT" dirty="0" err="1"/>
              <a:t>Meilinger</a:t>
            </a:r>
            <a:r>
              <a:rPr lang="de-AT" dirty="0"/>
              <a:t> (DW –5408)</a:t>
            </a:r>
          </a:p>
          <a:p>
            <a:r>
              <a:rPr lang="de-AT" dirty="0"/>
              <a:t>Sylvia Wesely (DW -2687)</a:t>
            </a:r>
          </a:p>
          <a:p>
            <a:r>
              <a:rPr lang="de-AT" dirty="0"/>
              <a:t>Gudrun Winkler (DW -2513)</a:t>
            </a:r>
          </a:p>
        </p:txBody>
      </p:sp>
      <p:sp>
        <p:nvSpPr>
          <p:cNvPr id="10" name="Textplatzhalter 9"/>
          <p:cNvSpPr>
            <a:spLocks noGrp="1"/>
          </p:cNvSpPr>
          <p:nvPr>
            <p:ph type="body" sz="quarter" idx="17"/>
          </p:nvPr>
        </p:nvSpPr>
        <p:spPr/>
        <p:txBody>
          <a:bodyPr/>
          <a:lstStyle/>
          <a:p>
            <a:r>
              <a:rPr lang="de-AT" altLang="de-DE" dirty="0"/>
              <a:t>Assistenz	</a:t>
            </a:r>
            <a:endParaRPr lang="de-AT" dirty="0"/>
          </a:p>
        </p:txBody>
      </p:sp>
    </p:spTree>
    <p:extLst>
      <p:ext uri="{BB962C8B-B14F-4D97-AF65-F5344CB8AC3E}">
        <p14:creationId xmlns:p14="http://schemas.microsoft.com/office/powerpoint/2010/main" val="162577445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2667000"/>
            <a:ext cx="5399616" cy="2971800"/>
          </a:xfrm>
        </p:spPr>
        <p:txBody>
          <a:bodyPr/>
          <a:lstStyle/>
          <a:p>
            <a:r>
              <a:rPr lang="de-AT" dirty="0"/>
              <a:t>Bezirk </a:t>
            </a:r>
            <a:r>
              <a:rPr lang="de-AT" dirty="0" err="1"/>
              <a:t>Pinzgau</a:t>
            </a:r>
            <a:r>
              <a:rPr lang="de-AT" dirty="0"/>
              <a:t>: Michaela Kafka (DW -5409)</a:t>
            </a:r>
          </a:p>
          <a:p>
            <a:endParaRPr lang="de-AT" dirty="0"/>
          </a:p>
          <a:p>
            <a:r>
              <a:rPr lang="de-AT" dirty="0"/>
              <a:t>Bezirk </a:t>
            </a:r>
            <a:r>
              <a:rPr lang="de-AT" dirty="0" err="1"/>
              <a:t>Flachgau</a:t>
            </a:r>
            <a:r>
              <a:rPr lang="de-AT" dirty="0"/>
              <a:t>: Barbara Krebs (DW -5417)</a:t>
            </a:r>
          </a:p>
          <a:p>
            <a:pPr marL="0" indent="0">
              <a:buNone/>
            </a:pPr>
            <a:endParaRPr lang="de-AT" dirty="0"/>
          </a:p>
          <a:p>
            <a:r>
              <a:rPr lang="de-AT" dirty="0"/>
              <a:t>Bezirk </a:t>
            </a:r>
            <a:r>
              <a:rPr lang="de-AT" dirty="0" err="1"/>
              <a:t>Tennengau</a:t>
            </a:r>
            <a:r>
              <a:rPr lang="de-AT" dirty="0"/>
              <a:t>: Patrick Pleschberger </a:t>
            </a:r>
            <a:br>
              <a:rPr lang="de-AT" dirty="0"/>
            </a:br>
            <a:r>
              <a:rPr lang="de-AT" dirty="0"/>
              <a:t>(DW -5411)</a:t>
            </a:r>
          </a:p>
          <a:p>
            <a:r>
              <a:rPr lang="de-AT" dirty="0"/>
              <a:t>Stadt Salzburg: Susanne Steingreß (DW -2408)</a:t>
            </a:r>
            <a:br>
              <a:rPr lang="de-AT" dirty="0"/>
            </a:br>
            <a:endParaRPr lang="de-AT" dirty="0"/>
          </a:p>
          <a:p>
            <a:r>
              <a:rPr lang="de-AT" dirty="0"/>
              <a:t>Bezirk </a:t>
            </a:r>
            <a:r>
              <a:rPr lang="de-AT" dirty="0" err="1"/>
              <a:t>Lungau</a:t>
            </a:r>
            <a:r>
              <a:rPr lang="de-AT" dirty="0"/>
              <a:t> und Pongau: alle gemeinsam</a:t>
            </a:r>
          </a:p>
        </p:txBody>
      </p:sp>
      <p:sp>
        <p:nvSpPr>
          <p:cNvPr id="5" name="Textplatzhalter 4"/>
          <p:cNvSpPr>
            <a:spLocks noGrp="1"/>
          </p:cNvSpPr>
          <p:nvPr>
            <p:ph type="body" sz="quarter" idx="17"/>
          </p:nvPr>
        </p:nvSpPr>
        <p:spPr/>
        <p:txBody>
          <a:bodyPr/>
          <a:lstStyle/>
          <a:p>
            <a:r>
              <a:rPr lang="de-AT" dirty="0"/>
              <a:t>Subvention</a:t>
            </a:r>
          </a:p>
        </p:txBody>
      </p:sp>
      <p:pic>
        <p:nvPicPr>
          <p:cNvPr id="3" name="Grafik 2"/>
          <p:cNvPicPr>
            <a:picLocks noChangeAspect="1"/>
          </p:cNvPicPr>
          <p:nvPr/>
        </p:nvPicPr>
        <p:blipFill>
          <a:blip r:embed="rId2"/>
          <a:stretch>
            <a:fillRect/>
          </a:stretch>
        </p:blipFill>
        <p:spPr>
          <a:xfrm>
            <a:off x="5852160" y="1524000"/>
            <a:ext cx="4923649" cy="4648200"/>
          </a:xfrm>
          <a:prstGeom prst="rect">
            <a:avLst/>
          </a:prstGeom>
        </p:spPr>
      </p:pic>
    </p:spTree>
    <p:extLst>
      <p:ext uri="{BB962C8B-B14F-4D97-AF65-F5344CB8AC3E}">
        <p14:creationId xmlns:p14="http://schemas.microsoft.com/office/powerpoint/2010/main" val="343564993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67784" y="2667000"/>
            <a:ext cx="8676216" cy="3972312"/>
          </a:xfrm>
        </p:spPr>
        <p:txBody>
          <a:bodyPr/>
          <a:lstStyle/>
          <a:p>
            <a:pPr marL="0" indent="0">
              <a:buNone/>
            </a:pPr>
            <a:endParaRPr lang="de-AT" dirty="0"/>
          </a:p>
          <a:p>
            <a:r>
              <a:rPr lang="de-AT" b="1" dirty="0"/>
              <a:t>Susanne Steingreß</a:t>
            </a:r>
            <a:r>
              <a:rPr lang="de-AT" dirty="0"/>
              <a:t> (DW -2408): Budgetangelegenheiten </a:t>
            </a:r>
            <a:br>
              <a:rPr lang="de-AT" dirty="0"/>
            </a:br>
            <a:endParaRPr lang="de-AT" b="1" dirty="0"/>
          </a:p>
          <a:p>
            <a:r>
              <a:rPr lang="de-AT" b="1" dirty="0"/>
              <a:t>Sigrid Siedler </a:t>
            </a:r>
            <a:r>
              <a:rPr lang="de-AT" dirty="0"/>
              <a:t>(DW –5436): Subvention "Ferienbetreuung" und "Integrative Ferienbetreuung"</a:t>
            </a:r>
            <a:br>
              <a:rPr lang="de-AT" dirty="0"/>
            </a:br>
            <a:r>
              <a:rPr lang="de-AT" dirty="0"/>
              <a:t>Verwaltung Landeskindergarten </a:t>
            </a:r>
            <a:r>
              <a:rPr lang="de-AT" dirty="0" err="1"/>
              <a:t>Schanzlgasse</a:t>
            </a:r>
            <a:endParaRPr lang="de-AT" dirty="0"/>
          </a:p>
          <a:p>
            <a:endParaRPr lang="de-AT" dirty="0"/>
          </a:p>
          <a:p>
            <a:r>
              <a:rPr lang="de-AT" b="1" dirty="0"/>
              <a:t>Maria Lettner, </a:t>
            </a:r>
            <a:r>
              <a:rPr lang="de-AT" b="1" dirty="0" err="1"/>
              <a:t>LLB.oec</a:t>
            </a:r>
            <a:r>
              <a:rPr lang="de-AT" dirty="0"/>
              <a:t>. (DW -5422): </a:t>
            </a:r>
            <a:br>
              <a:rPr lang="de-AT" dirty="0"/>
            </a:br>
            <a:r>
              <a:rPr lang="de-AT" dirty="0"/>
              <a:t>Abwicklung und Abrechnung der Förderung gem. Artikel 15a B-VG über den Ausbau des Kinderbildungs- und –</a:t>
            </a:r>
            <a:r>
              <a:rPr lang="de-AT" dirty="0" err="1"/>
              <a:t>betreuungsangebot</a:t>
            </a:r>
            <a:endParaRPr lang="de-AT" dirty="0"/>
          </a:p>
          <a:p>
            <a:endParaRPr lang="de-AT" b="1" dirty="0"/>
          </a:p>
        </p:txBody>
      </p:sp>
      <p:sp>
        <p:nvSpPr>
          <p:cNvPr id="5" name="Textplatzhalter 4"/>
          <p:cNvSpPr>
            <a:spLocks noGrp="1"/>
          </p:cNvSpPr>
          <p:nvPr>
            <p:ph type="body" sz="quarter" idx="17"/>
          </p:nvPr>
        </p:nvSpPr>
        <p:spPr/>
        <p:txBody>
          <a:bodyPr/>
          <a:lstStyle/>
          <a:p>
            <a:r>
              <a:rPr lang="de-AT" dirty="0"/>
              <a:t>Subvention</a:t>
            </a:r>
          </a:p>
        </p:txBody>
      </p:sp>
    </p:spTree>
    <p:extLst>
      <p:ext uri="{BB962C8B-B14F-4D97-AF65-F5344CB8AC3E}">
        <p14:creationId xmlns:p14="http://schemas.microsoft.com/office/powerpoint/2010/main" val="3877999158"/>
      </p:ext>
    </p:extLst>
  </p:cSld>
  <p:clrMapOvr>
    <a:masterClrMapping/>
  </p:clrMapOvr>
  <p:transition spd="slow"/>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76275" rtl="0" eaLnBrk="1" fontAlgn="base" latinLnBrk="0" hangingPunct="1">
          <a:lnSpc>
            <a:spcPct val="100000"/>
          </a:lnSpc>
          <a:spcBef>
            <a:spcPct val="0"/>
          </a:spcBef>
          <a:spcAft>
            <a:spcPct val="0"/>
          </a:spcAft>
          <a:buClrTx/>
          <a:buSzTx/>
          <a:buFontTx/>
          <a:buNone/>
          <a:tabLst/>
          <a:defRPr kumimoji="0" lang="de-DE" sz="6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76275" rtl="0" eaLnBrk="1" fontAlgn="base" latinLnBrk="0" hangingPunct="1">
          <a:lnSpc>
            <a:spcPct val="100000"/>
          </a:lnSpc>
          <a:spcBef>
            <a:spcPct val="0"/>
          </a:spcBef>
          <a:spcAft>
            <a:spcPct val="0"/>
          </a:spcAft>
          <a:buClrTx/>
          <a:buSzTx/>
          <a:buFontTx/>
          <a:buNone/>
          <a:tabLst/>
          <a:defRPr kumimoji="0" lang="de-DE" sz="6500" b="0" i="0" u="none" strike="noStrike" cap="none" normalizeH="0" baseline="0" smtClean="0">
            <a:ln>
              <a:noFill/>
            </a:ln>
            <a:solidFill>
              <a:schemeClr val="tx1"/>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Land Salzburg Standard">
      <a:dk1>
        <a:srgbClr val="000000"/>
      </a:dk1>
      <a:lt1>
        <a:srgbClr val="FFFFFF"/>
      </a:lt1>
      <a:dk2>
        <a:srgbClr val="C5000F"/>
      </a:dk2>
      <a:lt2>
        <a:srgbClr val="E4E4E4"/>
      </a:lt2>
      <a:accent1>
        <a:srgbClr val="C5000F"/>
      </a:accent1>
      <a:accent2>
        <a:srgbClr val="FFFFFF"/>
      </a:accent2>
      <a:accent3>
        <a:srgbClr val="949594"/>
      </a:accent3>
      <a:accent4>
        <a:srgbClr val="000000"/>
      </a:accent4>
      <a:accent5>
        <a:srgbClr val="D8D8D8"/>
      </a:accent5>
      <a:accent6>
        <a:srgbClr val="FFFFFF"/>
      </a:accent6>
      <a:hlink>
        <a:srgbClr val="C5000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0D2701A13ACEC4D93CFDFEF5F5B3F5E" ma:contentTypeVersion="1" ma:contentTypeDescription="Ein neues Dokument erstellen." ma:contentTypeScope="" ma:versionID="b1206e47a5a13c550aa5c2ab45187aa2">
  <xsd:schema xmlns:xsd="http://www.w3.org/2001/XMLSchema" xmlns:xs="http://www.w3.org/2001/XMLSchema" xmlns:p="http://schemas.microsoft.com/office/2006/metadata/properties" xmlns:ns1="http://schemas.microsoft.com/sharepoint/v3" xmlns:ns2="3ea499ce-4cdb-4ab8-9eb4-4223893901be" targetNamespace="http://schemas.microsoft.com/office/2006/metadata/properties" ma:root="true" ma:fieldsID="dd72bbc038d7ffafeb44a4f5b68dc0a0" ns1:_="" ns2:_="">
    <xsd:import namespace="http://schemas.microsoft.com/sharepoint/v3"/>
    <xsd:import namespace="3ea499ce-4cdb-4ab8-9eb4-4223893901be"/>
    <xsd:element name="properties">
      <xsd:complexType>
        <xsd:sequence>
          <xsd:element name="documentManagement">
            <xsd:complexType>
              <xsd:all>
                <xsd:element ref="ns1:PublishingStartDate" minOccurs="0"/>
                <xsd:element ref="ns1:PublishingExpirationDate" minOccurs="0"/>
                <xsd:element ref="ns2:Publik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a499ce-4cdb-4ab8-9eb4-4223893901be" elementFormDefault="qualified">
    <xsd:import namespace="http://schemas.microsoft.com/office/2006/documentManagement/types"/>
    <xsd:import namespace="http://schemas.microsoft.com/office/infopath/2007/PartnerControls"/>
    <xsd:element name="Publikation" ma:index="10" nillable="true" ma:displayName="Publikation" ma:default="0" ma:internalName="Publikation">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kation xmlns="3ea499ce-4cdb-4ab8-9eb4-4223893901be">false</Publikation>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E5578E6-EF9C-461B-A090-65D879C1635A}"/>
</file>

<file path=customXml/itemProps2.xml><?xml version="1.0" encoding="utf-8"?>
<ds:datastoreItem xmlns:ds="http://schemas.openxmlformats.org/officeDocument/2006/customXml" ds:itemID="{30096CF6-D5CB-4F25-8F2B-5227D9BAE39F}"/>
</file>

<file path=customXml/itemProps3.xml><?xml version="1.0" encoding="utf-8"?>
<ds:datastoreItem xmlns:ds="http://schemas.openxmlformats.org/officeDocument/2006/customXml" ds:itemID="{EBFD19BD-BC45-4B10-AC9A-0B84B1945E34}"/>
</file>

<file path=docProps/app.xml><?xml version="1.0" encoding="utf-8"?>
<Properties xmlns="http://schemas.openxmlformats.org/officeDocument/2006/extended-properties" xmlns:vt="http://schemas.openxmlformats.org/officeDocument/2006/docPropsVTypes">
  <Template/>
  <TotalTime>0</TotalTime>
  <Words>2723</Words>
  <Application>Microsoft Office PowerPoint</Application>
  <PresentationFormat>A4-Papier (210 x 297 mm)</PresentationFormat>
  <Paragraphs>381</Paragraphs>
  <Slides>49</Slides>
  <Notes>19</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49</vt:i4>
      </vt:variant>
    </vt:vector>
  </HeadingPairs>
  <TitlesOfParts>
    <vt:vector size="60" baseType="lpstr">
      <vt:lpstr>Aharoni</vt:lpstr>
      <vt:lpstr>Arial</vt:lpstr>
      <vt:lpstr>Arial Narrow</vt:lpstr>
      <vt:lpstr>Calibri</vt:lpstr>
      <vt:lpstr>Symbol</vt:lpstr>
      <vt:lpstr>Times New Roman</vt:lpstr>
      <vt:lpstr>Trebuchet MS</vt:lpstr>
      <vt:lpstr>Webdings</vt:lpstr>
      <vt:lpstr>Wingdings</vt:lpstr>
      <vt:lpstr>Benutzerdefiniertes Design</vt:lpstr>
      <vt:lpstr>1_blank</vt:lpstr>
      <vt:lpstr>PowerPoint-Präsentation</vt:lpstr>
      <vt:lpstr>Referat 2/01 Elementarbildung  &amp; Kinderbetreuung</vt:lpstr>
      <vt:lpstr>Inhalte:</vt:lpstr>
      <vt:lpstr>PowerPoint-Präsentation</vt:lpstr>
      <vt:lpstr>PowerPoint-Präsentation</vt:lpstr>
      <vt:lpstr>PowerPoint-Präsentation</vt:lpstr>
      <vt:lpstr>PowerPoint-Präsentation</vt:lpstr>
      <vt:lpstr>PowerPoint-Präsentation</vt:lpstr>
      <vt:lpstr>PowerPoint-Präsentation</vt:lpstr>
      <vt:lpstr>Pädagogische Aufsicht und Beratung</vt:lpstr>
      <vt:lpstr>PowerPoint-Präsentation</vt:lpstr>
      <vt:lpstr>Sprache  und Interkulturalität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Rückl Alexandra</dc:creator>
  <cp:lastModifiedBy>Maria Schnitzhofer</cp:lastModifiedBy>
  <cp:revision>378</cp:revision>
  <cp:lastPrinted>2023-05-31T06:59:33Z</cp:lastPrinted>
  <dcterms:created xsi:type="dcterms:W3CDTF">1601-01-01T00:00:00Z</dcterms:created>
  <dcterms:modified xsi:type="dcterms:W3CDTF">2023-06-14T11:30:39Z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0x01010010D2701A13ACEC4D93CFDFEF5F5B3F5E</vt:lpwstr>
  </property>
</Properties>
</file>